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9" r:id="rId4"/>
    <p:sldMasterId id="2147483730" r:id="rId5"/>
    <p:sldMasterId id="2147483731" r:id="rId6"/>
    <p:sldMasterId id="214748373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</p:sldIdLst>
  <p:sldSz cy="5143500" cx="9144000"/>
  <p:notesSz cx="6858000" cy="9144000"/>
  <p:embeddedFontLst>
    <p:embeddedFont>
      <p:font typeface="Inter SemiBold"/>
      <p:regular r:id="rId15"/>
      <p:bold r:id="rId16"/>
    </p:embeddedFont>
    <p:embeddedFont>
      <p:font typeface="Poppins"/>
      <p:regular r:id="rId17"/>
      <p:bold r:id="rId18"/>
      <p:italic r:id="rId19"/>
      <p:boldItalic r:id="rId20"/>
    </p:embeddedFont>
    <p:embeddedFont>
      <p:font typeface="Inter"/>
      <p:regular r:id="rId21"/>
      <p:bold r:id="rId22"/>
    </p:embeddedFont>
    <p:embeddedFont>
      <p:font typeface="Poppins Medium"/>
      <p:regular r:id="rId23"/>
      <p:bold r:id="rId24"/>
      <p:italic r:id="rId25"/>
      <p:boldItalic r:id="rId26"/>
    </p:embeddedFont>
    <p:embeddedFont>
      <p:font typeface="Poppins SemiBold"/>
      <p:regular r:id="rId27"/>
      <p:bold r:id="rId28"/>
      <p:italic r:id="rId29"/>
      <p:boldItalic r:id="rId30"/>
    </p:embeddedFont>
    <p:embeddedFont>
      <p:font typeface="Inter Medium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Inter-bold.fntdata"/><Relationship Id="rId21" Type="http://schemas.openxmlformats.org/officeDocument/2006/relationships/font" Target="fonts/Inter-regular.fntdata"/><Relationship Id="rId24" Type="http://schemas.openxmlformats.org/officeDocument/2006/relationships/font" Target="fonts/PoppinsMedium-bold.fntdata"/><Relationship Id="rId23" Type="http://schemas.openxmlformats.org/officeDocument/2006/relationships/font" Target="fonts/PoppinsMedium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PoppinsMedium-boldItalic.fntdata"/><Relationship Id="rId25" Type="http://schemas.openxmlformats.org/officeDocument/2006/relationships/font" Target="fonts/PoppinsMedium-italic.fntdata"/><Relationship Id="rId28" Type="http://schemas.openxmlformats.org/officeDocument/2006/relationships/font" Target="fonts/PoppinsSemiBold-bold.fntdata"/><Relationship Id="rId27" Type="http://schemas.openxmlformats.org/officeDocument/2006/relationships/font" Target="fonts/PoppinsSemiBold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PoppinsSemiBold-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InterMedium-regular.fntdata"/><Relationship Id="rId30" Type="http://schemas.openxmlformats.org/officeDocument/2006/relationships/font" Target="fonts/PoppinsSemiBold-bold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32" Type="http://schemas.openxmlformats.org/officeDocument/2006/relationships/font" Target="fonts/InterMedium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font" Target="fonts/InterSemiBold-regular.fntdata"/><Relationship Id="rId14" Type="http://schemas.openxmlformats.org/officeDocument/2006/relationships/slide" Target="slides/slide6.xml"/><Relationship Id="rId17" Type="http://schemas.openxmlformats.org/officeDocument/2006/relationships/font" Target="fonts/Poppins-regular.fntdata"/><Relationship Id="rId16" Type="http://schemas.openxmlformats.org/officeDocument/2006/relationships/font" Target="fonts/InterSemiBold-bold.fntdata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ef4a8d4166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ef4a8d4166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c6842dd2be_3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2c6842dd2be_3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c6db14f7b4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2c6db14f7b4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2c8d2226bb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2c8d2226bb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c6db14f7b4_0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2c6db14f7b4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c6db14f7b4_0_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2c6db14f7b4_0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6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6.png"/><Relationship Id="rId3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9.png"/><Relationship Id="rId3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6.png"/><Relationship Id="rId3" Type="http://schemas.openxmlformats.org/officeDocument/2006/relationships/image" Target="../media/image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9.png"/><Relationship Id="rId3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5">
  <p:cSld name="TITLE_AND_BODY_5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TITLE_AND_BODY_6">
    <p:bg>
      <p:bgPr>
        <a:solidFill>
          <a:srgbClr val="0456FC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g">
  <p:cSld name="BLANK_1_1_1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5"/>
          <p:cNvGrpSpPr/>
          <p:nvPr/>
        </p:nvGrpSpPr>
        <p:grpSpPr>
          <a:xfrm>
            <a:off x="8130021" y="4825415"/>
            <a:ext cx="890559" cy="185010"/>
            <a:chOff x="6813960" y="336650"/>
            <a:chExt cx="2285243" cy="474751"/>
          </a:xfrm>
        </p:grpSpPr>
        <p:sp>
          <p:nvSpPr>
            <p:cNvPr id="57" name="Google Shape;57;p15"/>
            <p:cNvSpPr/>
            <p:nvPr/>
          </p:nvSpPr>
          <p:spPr>
            <a:xfrm>
              <a:off x="8564261" y="430317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695"/>
                  </a:moveTo>
                  <a:cubicBezTo>
                    <a:pt x="13363" y="4695"/>
                    <a:pt x="14386" y="4966"/>
                    <a:pt x="15258" y="5508"/>
                  </a:cubicBezTo>
                  <a:cubicBezTo>
                    <a:pt x="16131" y="6019"/>
                    <a:pt x="16823" y="6741"/>
                    <a:pt x="17305" y="7644"/>
                  </a:cubicBezTo>
                  <a:cubicBezTo>
                    <a:pt x="17786" y="8547"/>
                    <a:pt x="18057" y="9570"/>
                    <a:pt x="18057" y="10744"/>
                  </a:cubicBezTo>
                  <a:lnTo>
                    <a:pt x="6019" y="10744"/>
                  </a:lnTo>
                  <a:cubicBezTo>
                    <a:pt x="6080" y="9721"/>
                    <a:pt x="6320" y="8788"/>
                    <a:pt x="6772" y="7945"/>
                  </a:cubicBezTo>
                  <a:cubicBezTo>
                    <a:pt x="7313" y="6982"/>
                    <a:pt x="8036" y="6200"/>
                    <a:pt x="8969" y="5598"/>
                  </a:cubicBezTo>
                  <a:cubicBezTo>
                    <a:pt x="9902" y="4996"/>
                    <a:pt x="10985" y="4695"/>
                    <a:pt x="12219" y="4695"/>
                  </a:cubicBezTo>
                  <a:close/>
                  <a:moveTo>
                    <a:pt x="12129" y="0"/>
                  </a:moveTo>
                  <a:cubicBezTo>
                    <a:pt x="9691" y="0"/>
                    <a:pt x="7554" y="572"/>
                    <a:pt x="5749" y="1686"/>
                  </a:cubicBezTo>
                  <a:cubicBezTo>
                    <a:pt x="3943" y="2799"/>
                    <a:pt x="2528" y="4364"/>
                    <a:pt x="1505" y="6350"/>
                  </a:cubicBezTo>
                  <a:cubicBezTo>
                    <a:pt x="512" y="8336"/>
                    <a:pt x="0" y="10654"/>
                    <a:pt x="0" y="13302"/>
                  </a:cubicBezTo>
                  <a:cubicBezTo>
                    <a:pt x="0" y="15950"/>
                    <a:pt x="512" y="18328"/>
                    <a:pt x="1505" y="20284"/>
                  </a:cubicBezTo>
                  <a:cubicBezTo>
                    <a:pt x="2498" y="22270"/>
                    <a:pt x="3943" y="23805"/>
                    <a:pt x="5809" y="24858"/>
                  </a:cubicBezTo>
                  <a:cubicBezTo>
                    <a:pt x="7675" y="25942"/>
                    <a:pt x="9872" y="26483"/>
                    <a:pt x="12460" y="26483"/>
                  </a:cubicBezTo>
                  <a:cubicBezTo>
                    <a:pt x="14446" y="26483"/>
                    <a:pt x="16222" y="26182"/>
                    <a:pt x="17756" y="25581"/>
                  </a:cubicBezTo>
                  <a:cubicBezTo>
                    <a:pt x="19321" y="24949"/>
                    <a:pt x="20585" y="24106"/>
                    <a:pt x="21578" y="22992"/>
                  </a:cubicBezTo>
                  <a:cubicBezTo>
                    <a:pt x="22572" y="21879"/>
                    <a:pt x="23264" y="20585"/>
                    <a:pt x="23625" y="19110"/>
                  </a:cubicBezTo>
                  <a:lnTo>
                    <a:pt x="23625" y="18839"/>
                  </a:lnTo>
                  <a:cubicBezTo>
                    <a:pt x="23625" y="18629"/>
                    <a:pt x="23444" y="18478"/>
                    <a:pt x="23264" y="18478"/>
                  </a:cubicBezTo>
                  <a:lnTo>
                    <a:pt x="18388" y="18478"/>
                  </a:lnTo>
                  <a:cubicBezTo>
                    <a:pt x="18148" y="18478"/>
                    <a:pt x="17937" y="18599"/>
                    <a:pt x="17817" y="18809"/>
                  </a:cubicBezTo>
                  <a:cubicBezTo>
                    <a:pt x="17576" y="19381"/>
                    <a:pt x="17215" y="19893"/>
                    <a:pt x="16793" y="20284"/>
                  </a:cubicBezTo>
                  <a:cubicBezTo>
                    <a:pt x="16252" y="20765"/>
                    <a:pt x="15650" y="21157"/>
                    <a:pt x="14927" y="21397"/>
                  </a:cubicBezTo>
                  <a:cubicBezTo>
                    <a:pt x="14205" y="21638"/>
                    <a:pt x="13423" y="21789"/>
                    <a:pt x="12550" y="21789"/>
                  </a:cubicBezTo>
                  <a:cubicBezTo>
                    <a:pt x="11226" y="21789"/>
                    <a:pt x="10082" y="21488"/>
                    <a:pt x="9089" y="20946"/>
                  </a:cubicBezTo>
                  <a:cubicBezTo>
                    <a:pt x="8126" y="20374"/>
                    <a:pt x="7374" y="19562"/>
                    <a:pt x="6802" y="18508"/>
                  </a:cubicBezTo>
                  <a:cubicBezTo>
                    <a:pt x="6290" y="17455"/>
                    <a:pt x="6019" y="16251"/>
                    <a:pt x="5989" y="14807"/>
                  </a:cubicBezTo>
                  <a:lnTo>
                    <a:pt x="23504" y="14807"/>
                  </a:lnTo>
                  <a:cubicBezTo>
                    <a:pt x="23685" y="14807"/>
                    <a:pt x="23866" y="14656"/>
                    <a:pt x="23866" y="14446"/>
                  </a:cubicBezTo>
                  <a:lnTo>
                    <a:pt x="23866" y="12971"/>
                  </a:lnTo>
                  <a:cubicBezTo>
                    <a:pt x="23866" y="10714"/>
                    <a:pt x="23535" y="8788"/>
                    <a:pt x="22933" y="7133"/>
                  </a:cubicBezTo>
                  <a:cubicBezTo>
                    <a:pt x="22301" y="5508"/>
                    <a:pt x="21458" y="4153"/>
                    <a:pt x="20375" y="3100"/>
                  </a:cubicBezTo>
                  <a:cubicBezTo>
                    <a:pt x="19261" y="2047"/>
                    <a:pt x="18027" y="1264"/>
                    <a:pt x="16613" y="753"/>
                  </a:cubicBezTo>
                  <a:cubicBezTo>
                    <a:pt x="15228" y="241"/>
                    <a:pt x="13724" y="0"/>
                    <a:pt x="12129" y="0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8843956" y="430317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725"/>
                  </a:moveTo>
                  <a:cubicBezTo>
                    <a:pt x="13363" y="4725"/>
                    <a:pt x="14386" y="4966"/>
                    <a:pt x="15259" y="5508"/>
                  </a:cubicBezTo>
                  <a:cubicBezTo>
                    <a:pt x="16132" y="6019"/>
                    <a:pt x="16824" y="6741"/>
                    <a:pt x="17305" y="7644"/>
                  </a:cubicBezTo>
                  <a:cubicBezTo>
                    <a:pt x="17787" y="8547"/>
                    <a:pt x="18058" y="9570"/>
                    <a:pt x="18058" y="10744"/>
                  </a:cubicBezTo>
                  <a:lnTo>
                    <a:pt x="6020" y="10744"/>
                  </a:lnTo>
                  <a:cubicBezTo>
                    <a:pt x="6080" y="9721"/>
                    <a:pt x="6321" y="8788"/>
                    <a:pt x="6772" y="7945"/>
                  </a:cubicBezTo>
                  <a:cubicBezTo>
                    <a:pt x="7314" y="6982"/>
                    <a:pt x="8036" y="6200"/>
                    <a:pt x="8969" y="5598"/>
                  </a:cubicBezTo>
                  <a:cubicBezTo>
                    <a:pt x="9902" y="4996"/>
                    <a:pt x="10985" y="4725"/>
                    <a:pt x="12219" y="4725"/>
                  </a:cubicBezTo>
                  <a:close/>
                  <a:moveTo>
                    <a:pt x="12129" y="0"/>
                  </a:moveTo>
                  <a:cubicBezTo>
                    <a:pt x="9691" y="0"/>
                    <a:pt x="7555" y="572"/>
                    <a:pt x="5749" y="1686"/>
                  </a:cubicBezTo>
                  <a:cubicBezTo>
                    <a:pt x="3943" y="2799"/>
                    <a:pt x="2529" y="4364"/>
                    <a:pt x="1506" y="6350"/>
                  </a:cubicBezTo>
                  <a:cubicBezTo>
                    <a:pt x="512" y="8336"/>
                    <a:pt x="1" y="10654"/>
                    <a:pt x="1" y="13302"/>
                  </a:cubicBezTo>
                  <a:cubicBezTo>
                    <a:pt x="1" y="15950"/>
                    <a:pt x="512" y="18328"/>
                    <a:pt x="1506" y="20284"/>
                  </a:cubicBezTo>
                  <a:cubicBezTo>
                    <a:pt x="2499" y="22270"/>
                    <a:pt x="3943" y="23805"/>
                    <a:pt x="5809" y="24858"/>
                  </a:cubicBezTo>
                  <a:cubicBezTo>
                    <a:pt x="7675" y="25942"/>
                    <a:pt x="9872" y="26483"/>
                    <a:pt x="12460" y="26483"/>
                  </a:cubicBezTo>
                  <a:cubicBezTo>
                    <a:pt x="14446" y="26483"/>
                    <a:pt x="16222" y="26182"/>
                    <a:pt x="17757" y="25581"/>
                  </a:cubicBezTo>
                  <a:cubicBezTo>
                    <a:pt x="19322" y="24949"/>
                    <a:pt x="20586" y="24106"/>
                    <a:pt x="21579" y="22992"/>
                  </a:cubicBezTo>
                  <a:cubicBezTo>
                    <a:pt x="22572" y="21879"/>
                    <a:pt x="23264" y="20585"/>
                    <a:pt x="23625" y="19110"/>
                  </a:cubicBezTo>
                  <a:lnTo>
                    <a:pt x="23625" y="18839"/>
                  </a:lnTo>
                  <a:cubicBezTo>
                    <a:pt x="23625" y="18629"/>
                    <a:pt x="23445" y="18478"/>
                    <a:pt x="23264" y="18478"/>
                  </a:cubicBezTo>
                  <a:lnTo>
                    <a:pt x="18389" y="18478"/>
                  </a:lnTo>
                  <a:cubicBezTo>
                    <a:pt x="18148" y="18478"/>
                    <a:pt x="17937" y="18599"/>
                    <a:pt x="17817" y="18809"/>
                  </a:cubicBezTo>
                  <a:cubicBezTo>
                    <a:pt x="17576" y="19381"/>
                    <a:pt x="17215" y="19893"/>
                    <a:pt x="16794" y="20284"/>
                  </a:cubicBezTo>
                  <a:cubicBezTo>
                    <a:pt x="16252" y="20765"/>
                    <a:pt x="15650" y="21157"/>
                    <a:pt x="14928" y="21397"/>
                  </a:cubicBezTo>
                  <a:cubicBezTo>
                    <a:pt x="14206" y="21638"/>
                    <a:pt x="13423" y="21789"/>
                    <a:pt x="12550" y="21789"/>
                  </a:cubicBezTo>
                  <a:cubicBezTo>
                    <a:pt x="11226" y="21789"/>
                    <a:pt x="10083" y="21488"/>
                    <a:pt x="9089" y="20946"/>
                  </a:cubicBezTo>
                  <a:cubicBezTo>
                    <a:pt x="8126" y="20374"/>
                    <a:pt x="7374" y="19562"/>
                    <a:pt x="6802" y="18508"/>
                  </a:cubicBezTo>
                  <a:cubicBezTo>
                    <a:pt x="6291" y="17455"/>
                    <a:pt x="6020" y="16251"/>
                    <a:pt x="5990" y="14807"/>
                  </a:cubicBezTo>
                  <a:lnTo>
                    <a:pt x="23505" y="14807"/>
                  </a:lnTo>
                  <a:cubicBezTo>
                    <a:pt x="23685" y="14807"/>
                    <a:pt x="23866" y="14656"/>
                    <a:pt x="23866" y="14446"/>
                  </a:cubicBezTo>
                  <a:lnTo>
                    <a:pt x="23866" y="12971"/>
                  </a:lnTo>
                  <a:cubicBezTo>
                    <a:pt x="23866" y="10714"/>
                    <a:pt x="23535" y="8788"/>
                    <a:pt x="22933" y="7133"/>
                  </a:cubicBezTo>
                  <a:cubicBezTo>
                    <a:pt x="22301" y="5508"/>
                    <a:pt x="21458" y="4153"/>
                    <a:pt x="20375" y="3100"/>
                  </a:cubicBezTo>
                  <a:cubicBezTo>
                    <a:pt x="19261" y="2047"/>
                    <a:pt x="18028" y="1264"/>
                    <a:pt x="16613" y="753"/>
                  </a:cubicBezTo>
                  <a:cubicBezTo>
                    <a:pt x="15229" y="241"/>
                    <a:pt x="13724" y="0"/>
                    <a:pt x="12129" y="0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097206" y="427418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695"/>
                  </a:moveTo>
                  <a:cubicBezTo>
                    <a:pt x="13393" y="4695"/>
                    <a:pt x="14386" y="4966"/>
                    <a:pt x="15258" y="5478"/>
                  </a:cubicBezTo>
                  <a:cubicBezTo>
                    <a:pt x="16131" y="6019"/>
                    <a:pt x="16823" y="6742"/>
                    <a:pt x="17305" y="7644"/>
                  </a:cubicBezTo>
                  <a:cubicBezTo>
                    <a:pt x="17817" y="8547"/>
                    <a:pt x="18057" y="9570"/>
                    <a:pt x="18057" y="10744"/>
                  </a:cubicBezTo>
                  <a:lnTo>
                    <a:pt x="6019" y="10744"/>
                  </a:lnTo>
                  <a:cubicBezTo>
                    <a:pt x="6080" y="9721"/>
                    <a:pt x="6320" y="8788"/>
                    <a:pt x="6802" y="7945"/>
                  </a:cubicBezTo>
                  <a:cubicBezTo>
                    <a:pt x="7313" y="6982"/>
                    <a:pt x="8036" y="6200"/>
                    <a:pt x="8969" y="5598"/>
                  </a:cubicBezTo>
                  <a:cubicBezTo>
                    <a:pt x="9902" y="4996"/>
                    <a:pt x="10985" y="4695"/>
                    <a:pt x="12219" y="4695"/>
                  </a:cubicBezTo>
                  <a:close/>
                  <a:moveTo>
                    <a:pt x="12129" y="1"/>
                  </a:moveTo>
                  <a:cubicBezTo>
                    <a:pt x="9691" y="1"/>
                    <a:pt x="7554" y="542"/>
                    <a:pt x="5749" y="1656"/>
                  </a:cubicBezTo>
                  <a:cubicBezTo>
                    <a:pt x="3943" y="2799"/>
                    <a:pt x="2528" y="4334"/>
                    <a:pt x="1505" y="6350"/>
                  </a:cubicBezTo>
                  <a:cubicBezTo>
                    <a:pt x="512" y="8337"/>
                    <a:pt x="0" y="10654"/>
                    <a:pt x="0" y="13302"/>
                  </a:cubicBezTo>
                  <a:cubicBezTo>
                    <a:pt x="0" y="15950"/>
                    <a:pt x="512" y="18298"/>
                    <a:pt x="1505" y="20284"/>
                  </a:cubicBezTo>
                  <a:cubicBezTo>
                    <a:pt x="2498" y="22270"/>
                    <a:pt x="3943" y="23805"/>
                    <a:pt x="5809" y="24858"/>
                  </a:cubicBezTo>
                  <a:cubicBezTo>
                    <a:pt x="7675" y="25942"/>
                    <a:pt x="9902" y="26483"/>
                    <a:pt x="12460" y="26483"/>
                  </a:cubicBezTo>
                  <a:cubicBezTo>
                    <a:pt x="14446" y="26483"/>
                    <a:pt x="16221" y="26183"/>
                    <a:pt x="17786" y="25551"/>
                  </a:cubicBezTo>
                  <a:cubicBezTo>
                    <a:pt x="19321" y="24949"/>
                    <a:pt x="20585" y="24106"/>
                    <a:pt x="21578" y="22993"/>
                  </a:cubicBezTo>
                  <a:cubicBezTo>
                    <a:pt x="22571" y="21879"/>
                    <a:pt x="23264" y="20585"/>
                    <a:pt x="23625" y="19080"/>
                  </a:cubicBezTo>
                  <a:lnTo>
                    <a:pt x="23625" y="18809"/>
                  </a:lnTo>
                  <a:cubicBezTo>
                    <a:pt x="23625" y="18629"/>
                    <a:pt x="23444" y="18448"/>
                    <a:pt x="23264" y="18448"/>
                  </a:cubicBezTo>
                  <a:lnTo>
                    <a:pt x="18388" y="18448"/>
                  </a:lnTo>
                  <a:cubicBezTo>
                    <a:pt x="18148" y="18448"/>
                    <a:pt x="17937" y="18599"/>
                    <a:pt x="17817" y="18809"/>
                  </a:cubicBezTo>
                  <a:cubicBezTo>
                    <a:pt x="17576" y="19381"/>
                    <a:pt x="17215" y="19863"/>
                    <a:pt x="16793" y="20284"/>
                  </a:cubicBezTo>
                  <a:cubicBezTo>
                    <a:pt x="16282" y="20766"/>
                    <a:pt x="15650" y="21157"/>
                    <a:pt x="14927" y="21398"/>
                  </a:cubicBezTo>
                  <a:cubicBezTo>
                    <a:pt x="14235" y="21638"/>
                    <a:pt x="13423" y="21759"/>
                    <a:pt x="12550" y="21759"/>
                  </a:cubicBezTo>
                  <a:cubicBezTo>
                    <a:pt x="11226" y="21759"/>
                    <a:pt x="10082" y="21488"/>
                    <a:pt x="9119" y="20916"/>
                  </a:cubicBezTo>
                  <a:cubicBezTo>
                    <a:pt x="8126" y="20374"/>
                    <a:pt x="7374" y="19562"/>
                    <a:pt x="6832" y="18478"/>
                  </a:cubicBezTo>
                  <a:cubicBezTo>
                    <a:pt x="6290" y="17455"/>
                    <a:pt x="6019" y="16221"/>
                    <a:pt x="6019" y="14807"/>
                  </a:cubicBezTo>
                  <a:lnTo>
                    <a:pt x="23504" y="14807"/>
                  </a:lnTo>
                  <a:cubicBezTo>
                    <a:pt x="23715" y="14807"/>
                    <a:pt x="23866" y="14656"/>
                    <a:pt x="23866" y="14446"/>
                  </a:cubicBezTo>
                  <a:lnTo>
                    <a:pt x="23866" y="12941"/>
                  </a:lnTo>
                  <a:cubicBezTo>
                    <a:pt x="23866" y="10714"/>
                    <a:pt x="23565" y="8758"/>
                    <a:pt x="22933" y="7133"/>
                  </a:cubicBezTo>
                  <a:cubicBezTo>
                    <a:pt x="22301" y="5508"/>
                    <a:pt x="21458" y="4154"/>
                    <a:pt x="20375" y="3100"/>
                  </a:cubicBezTo>
                  <a:cubicBezTo>
                    <a:pt x="19291" y="2047"/>
                    <a:pt x="18027" y="1264"/>
                    <a:pt x="16643" y="753"/>
                  </a:cubicBezTo>
                  <a:cubicBezTo>
                    <a:pt x="15228" y="241"/>
                    <a:pt x="13724" y="1"/>
                    <a:pt x="12129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6813960" y="339548"/>
              <a:ext cx="276498" cy="365641"/>
            </a:xfrm>
            <a:custGeom>
              <a:rect b="b" l="l" r="r" t="t"/>
              <a:pathLst>
                <a:path extrusionOk="0" h="34188" w="25853">
                  <a:moveTo>
                    <a:pt x="11858" y="5177"/>
                  </a:moveTo>
                  <a:cubicBezTo>
                    <a:pt x="13393" y="5177"/>
                    <a:pt x="14657" y="5388"/>
                    <a:pt x="15650" y="5839"/>
                  </a:cubicBezTo>
                  <a:cubicBezTo>
                    <a:pt x="16613" y="6290"/>
                    <a:pt x="17366" y="6953"/>
                    <a:pt x="17847" y="7825"/>
                  </a:cubicBezTo>
                  <a:cubicBezTo>
                    <a:pt x="18299" y="8668"/>
                    <a:pt x="18539" y="9721"/>
                    <a:pt x="18539" y="10925"/>
                  </a:cubicBezTo>
                  <a:cubicBezTo>
                    <a:pt x="18539" y="12159"/>
                    <a:pt x="18329" y="13152"/>
                    <a:pt x="17847" y="13995"/>
                  </a:cubicBezTo>
                  <a:cubicBezTo>
                    <a:pt x="17366" y="14837"/>
                    <a:pt x="16643" y="15469"/>
                    <a:pt x="15650" y="15891"/>
                  </a:cubicBezTo>
                  <a:cubicBezTo>
                    <a:pt x="14687" y="16312"/>
                    <a:pt x="13423" y="16523"/>
                    <a:pt x="11888" y="16523"/>
                  </a:cubicBezTo>
                  <a:lnTo>
                    <a:pt x="6170" y="16523"/>
                  </a:lnTo>
                  <a:lnTo>
                    <a:pt x="6170" y="5177"/>
                  </a:lnTo>
                  <a:close/>
                  <a:moveTo>
                    <a:pt x="633" y="1"/>
                  </a:moveTo>
                  <a:cubicBezTo>
                    <a:pt x="272" y="1"/>
                    <a:pt x="1" y="272"/>
                    <a:pt x="1" y="633"/>
                  </a:cubicBezTo>
                  <a:lnTo>
                    <a:pt x="1" y="33556"/>
                  </a:lnTo>
                  <a:cubicBezTo>
                    <a:pt x="1" y="33917"/>
                    <a:pt x="272" y="34188"/>
                    <a:pt x="633" y="34188"/>
                  </a:cubicBezTo>
                  <a:lnTo>
                    <a:pt x="5538" y="34188"/>
                  </a:lnTo>
                  <a:cubicBezTo>
                    <a:pt x="5900" y="34188"/>
                    <a:pt x="6170" y="33917"/>
                    <a:pt x="6170" y="33556"/>
                  </a:cubicBezTo>
                  <a:lnTo>
                    <a:pt x="6170" y="21669"/>
                  </a:lnTo>
                  <a:lnTo>
                    <a:pt x="12490" y="21669"/>
                  </a:lnTo>
                  <a:lnTo>
                    <a:pt x="19021" y="33857"/>
                  </a:lnTo>
                  <a:cubicBezTo>
                    <a:pt x="19141" y="34068"/>
                    <a:pt x="19352" y="34188"/>
                    <a:pt x="19593" y="34188"/>
                  </a:cubicBezTo>
                  <a:lnTo>
                    <a:pt x="25040" y="34188"/>
                  </a:lnTo>
                  <a:cubicBezTo>
                    <a:pt x="25521" y="34188"/>
                    <a:pt x="25852" y="33676"/>
                    <a:pt x="25612" y="33255"/>
                  </a:cubicBezTo>
                  <a:lnTo>
                    <a:pt x="18720" y="20645"/>
                  </a:lnTo>
                  <a:cubicBezTo>
                    <a:pt x="18931" y="20555"/>
                    <a:pt x="19171" y="20465"/>
                    <a:pt x="19382" y="20345"/>
                  </a:cubicBezTo>
                  <a:cubicBezTo>
                    <a:pt x="21188" y="19472"/>
                    <a:pt x="22542" y="18238"/>
                    <a:pt x="23475" y="16643"/>
                  </a:cubicBezTo>
                  <a:cubicBezTo>
                    <a:pt x="24408" y="15018"/>
                    <a:pt x="24859" y="13122"/>
                    <a:pt x="24859" y="10925"/>
                  </a:cubicBezTo>
                  <a:cubicBezTo>
                    <a:pt x="24859" y="8728"/>
                    <a:pt x="24408" y="6832"/>
                    <a:pt x="23505" y="5207"/>
                  </a:cubicBezTo>
                  <a:cubicBezTo>
                    <a:pt x="22572" y="3552"/>
                    <a:pt x="21218" y="2288"/>
                    <a:pt x="19442" y="1355"/>
                  </a:cubicBezTo>
                  <a:cubicBezTo>
                    <a:pt x="17637" y="452"/>
                    <a:pt x="15440" y="1"/>
                    <a:pt x="12821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374656" y="428060"/>
              <a:ext cx="241087" cy="277781"/>
            </a:xfrm>
            <a:custGeom>
              <a:rect b="b" l="l" r="r" t="t"/>
              <a:pathLst>
                <a:path extrusionOk="0" h="25973" w="22542">
                  <a:moveTo>
                    <a:pt x="13753" y="1"/>
                  </a:moveTo>
                  <a:cubicBezTo>
                    <a:pt x="11827" y="1"/>
                    <a:pt x="10232" y="422"/>
                    <a:pt x="8938" y="1265"/>
                  </a:cubicBezTo>
                  <a:cubicBezTo>
                    <a:pt x="7614" y="2107"/>
                    <a:pt x="6681" y="3251"/>
                    <a:pt x="6109" y="4695"/>
                  </a:cubicBezTo>
                  <a:lnTo>
                    <a:pt x="5808" y="4695"/>
                  </a:lnTo>
                  <a:lnTo>
                    <a:pt x="5808" y="964"/>
                  </a:lnTo>
                  <a:cubicBezTo>
                    <a:pt x="5808" y="603"/>
                    <a:pt x="5507" y="332"/>
                    <a:pt x="5146" y="332"/>
                  </a:cubicBezTo>
                  <a:lnTo>
                    <a:pt x="662" y="332"/>
                  </a:lnTo>
                  <a:cubicBezTo>
                    <a:pt x="301" y="332"/>
                    <a:pt x="0" y="603"/>
                    <a:pt x="0" y="964"/>
                  </a:cubicBezTo>
                  <a:lnTo>
                    <a:pt x="0" y="25340"/>
                  </a:lnTo>
                  <a:cubicBezTo>
                    <a:pt x="0" y="25701"/>
                    <a:pt x="301" y="25972"/>
                    <a:pt x="662" y="25972"/>
                  </a:cubicBezTo>
                  <a:lnTo>
                    <a:pt x="5417" y="25972"/>
                  </a:lnTo>
                  <a:cubicBezTo>
                    <a:pt x="5778" y="25972"/>
                    <a:pt x="6049" y="25701"/>
                    <a:pt x="6049" y="25340"/>
                  </a:cubicBezTo>
                  <a:lnTo>
                    <a:pt x="6049" y="10955"/>
                  </a:lnTo>
                  <a:cubicBezTo>
                    <a:pt x="6049" y="9721"/>
                    <a:pt x="6290" y="8668"/>
                    <a:pt x="6741" y="7795"/>
                  </a:cubicBezTo>
                  <a:cubicBezTo>
                    <a:pt x="7223" y="6922"/>
                    <a:pt x="7855" y="6260"/>
                    <a:pt x="8667" y="5809"/>
                  </a:cubicBezTo>
                  <a:cubicBezTo>
                    <a:pt x="9480" y="5327"/>
                    <a:pt x="10443" y="5117"/>
                    <a:pt x="11496" y="5117"/>
                  </a:cubicBezTo>
                  <a:cubicBezTo>
                    <a:pt x="13031" y="5117"/>
                    <a:pt x="14265" y="5598"/>
                    <a:pt x="15138" y="6561"/>
                  </a:cubicBezTo>
                  <a:cubicBezTo>
                    <a:pt x="16041" y="7524"/>
                    <a:pt x="16492" y="8879"/>
                    <a:pt x="16492" y="10594"/>
                  </a:cubicBezTo>
                  <a:lnTo>
                    <a:pt x="16492" y="25340"/>
                  </a:lnTo>
                  <a:cubicBezTo>
                    <a:pt x="16492" y="25701"/>
                    <a:pt x="16763" y="25972"/>
                    <a:pt x="17124" y="25972"/>
                  </a:cubicBezTo>
                  <a:lnTo>
                    <a:pt x="21879" y="25972"/>
                  </a:lnTo>
                  <a:cubicBezTo>
                    <a:pt x="22240" y="25972"/>
                    <a:pt x="22541" y="25701"/>
                    <a:pt x="22541" y="25340"/>
                  </a:cubicBezTo>
                  <a:lnTo>
                    <a:pt x="22541" y="9661"/>
                  </a:lnTo>
                  <a:cubicBezTo>
                    <a:pt x="22541" y="7615"/>
                    <a:pt x="22180" y="5869"/>
                    <a:pt x="21458" y="4425"/>
                  </a:cubicBezTo>
                  <a:cubicBezTo>
                    <a:pt x="20705" y="2980"/>
                    <a:pt x="19682" y="1897"/>
                    <a:pt x="18388" y="1144"/>
                  </a:cubicBezTo>
                  <a:cubicBezTo>
                    <a:pt x="17064" y="392"/>
                    <a:pt x="15499" y="1"/>
                    <a:pt x="13753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6916" y="336650"/>
              <a:ext cx="280680" cy="376271"/>
            </a:xfrm>
            <a:custGeom>
              <a:rect b="b" l="l" r="r" t="t"/>
              <a:pathLst>
                <a:path extrusionOk="0" h="35182" w="26244">
                  <a:moveTo>
                    <a:pt x="13453" y="1"/>
                  </a:moveTo>
                  <a:cubicBezTo>
                    <a:pt x="11015" y="1"/>
                    <a:pt x="8908" y="422"/>
                    <a:pt x="7043" y="1265"/>
                  </a:cubicBezTo>
                  <a:cubicBezTo>
                    <a:pt x="5147" y="2077"/>
                    <a:pt x="3642" y="3281"/>
                    <a:pt x="2558" y="4786"/>
                  </a:cubicBezTo>
                  <a:cubicBezTo>
                    <a:pt x="1445" y="6291"/>
                    <a:pt x="903" y="8066"/>
                    <a:pt x="903" y="10083"/>
                  </a:cubicBezTo>
                  <a:cubicBezTo>
                    <a:pt x="903" y="12520"/>
                    <a:pt x="1716" y="14476"/>
                    <a:pt x="3341" y="15951"/>
                  </a:cubicBezTo>
                  <a:cubicBezTo>
                    <a:pt x="4966" y="17426"/>
                    <a:pt x="7193" y="18539"/>
                    <a:pt x="10022" y="19261"/>
                  </a:cubicBezTo>
                  <a:lnTo>
                    <a:pt x="13904" y="20254"/>
                  </a:lnTo>
                  <a:cubicBezTo>
                    <a:pt x="15138" y="20585"/>
                    <a:pt x="16191" y="20916"/>
                    <a:pt x="17124" y="21338"/>
                  </a:cubicBezTo>
                  <a:cubicBezTo>
                    <a:pt x="18027" y="21729"/>
                    <a:pt x="18749" y="22211"/>
                    <a:pt x="19261" y="22782"/>
                  </a:cubicBezTo>
                  <a:cubicBezTo>
                    <a:pt x="19773" y="23384"/>
                    <a:pt x="20044" y="24106"/>
                    <a:pt x="20044" y="25009"/>
                  </a:cubicBezTo>
                  <a:cubicBezTo>
                    <a:pt x="20044" y="25972"/>
                    <a:pt x="19743" y="26845"/>
                    <a:pt x="19171" y="27567"/>
                  </a:cubicBezTo>
                  <a:cubicBezTo>
                    <a:pt x="18569" y="28290"/>
                    <a:pt x="17786" y="28861"/>
                    <a:pt x="16763" y="29283"/>
                  </a:cubicBezTo>
                  <a:cubicBezTo>
                    <a:pt x="15740" y="29674"/>
                    <a:pt x="14566" y="29885"/>
                    <a:pt x="13212" y="29885"/>
                  </a:cubicBezTo>
                  <a:cubicBezTo>
                    <a:pt x="11858" y="29885"/>
                    <a:pt x="10774" y="29674"/>
                    <a:pt x="9721" y="29313"/>
                  </a:cubicBezTo>
                  <a:cubicBezTo>
                    <a:pt x="8668" y="28922"/>
                    <a:pt x="7825" y="28320"/>
                    <a:pt x="7193" y="27537"/>
                  </a:cubicBezTo>
                  <a:cubicBezTo>
                    <a:pt x="6651" y="26845"/>
                    <a:pt x="6290" y="26032"/>
                    <a:pt x="6140" y="25100"/>
                  </a:cubicBezTo>
                  <a:cubicBezTo>
                    <a:pt x="6110" y="24769"/>
                    <a:pt x="5839" y="24558"/>
                    <a:pt x="5508" y="24558"/>
                  </a:cubicBezTo>
                  <a:lnTo>
                    <a:pt x="662" y="24558"/>
                  </a:lnTo>
                  <a:cubicBezTo>
                    <a:pt x="301" y="24558"/>
                    <a:pt x="0" y="24889"/>
                    <a:pt x="31" y="25250"/>
                  </a:cubicBezTo>
                  <a:cubicBezTo>
                    <a:pt x="211" y="27206"/>
                    <a:pt x="783" y="28922"/>
                    <a:pt x="1776" y="30336"/>
                  </a:cubicBezTo>
                  <a:cubicBezTo>
                    <a:pt x="2859" y="31901"/>
                    <a:pt x="4394" y="33105"/>
                    <a:pt x="6350" y="33947"/>
                  </a:cubicBezTo>
                  <a:cubicBezTo>
                    <a:pt x="8307" y="34760"/>
                    <a:pt x="10594" y="35181"/>
                    <a:pt x="13272" y="35181"/>
                  </a:cubicBezTo>
                  <a:cubicBezTo>
                    <a:pt x="15921" y="35181"/>
                    <a:pt x="18328" y="34760"/>
                    <a:pt x="20284" y="33887"/>
                  </a:cubicBezTo>
                  <a:cubicBezTo>
                    <a:pt x="22210" y="33044"/>
                    <a:pt x="23685" y="31871"/>
                    <a:pt x="24708" y="30336"/>
                  </a:cubicBezTo>
                  <a:cubicBezTo>
                    <a:pt x="25731" y="28801"/>
                    <a:pt x="26243" y="27056"/>
                    <a:pt x="26243" y="25039"/>
                  </a:cubicBezTo>
                  <a:cubicBezTo>
                    <a:pt x="26243" y="23565"/>
                    <a:pt x="25972" y="22271"/>
                    <a:pt x="25400" y="21187"/>
                  </a:cubicBezTo>
                  <a:cubicBezTo>
                    <a:pt x="24859" y="20074"/>
                    <a:pt x="24106" y="19141"/>
                    <a:pt x="23143" y="18358"/>
                  </a:cubicBezTo>
                  <a:cubicBezTo>
                    <a:pt x="22180" y="17576"/>
                    <a:pt x="21127" y="16944"/>
                    <a:pt x="19923" y="16432"/>
                  </a:cubicBezTo>
                  <a:cubicBezTo>
                    <a:pt x="18719" y="15921"/>
                    <a:pt x="17485" y="15499"/>
                    <a:pt x="16191" y="15199"/>
                  </a:cubicBezTo>
                  <a:lnTo>
                    <a:pt x="12971" y="14416"/>
                  </a:lnTo>
                  <a:cubicBezTo>
                    <a:pt x="12279" y="14236"/>
                    <a:pt x="11587" y="14025"/>
                    <a:pt x="10895" y="13784"/>
                  </a:cubicBezTo>
                  <a:cubicBezTo>
                    <a:pt x="10203" y="13543"/>
                    <a:pt x="9571" y="13242"/>
                    <a:pt x="8999" y="12881"/>
                  </a:cubicBezTo>
                  <a:cubicBezTo>
                    <a:pt x="8427" y="12520"/>
                    <a:pt x="8006" y="12069"/>
                    <a:pt x="7675" y="11557"/>
                  </a:cubicBezTo>
                  <a:cubicBezTo>
                    <a:pt x="7344" y="11015"/>
                    <a:pt x="7163" y="10414"/>
                    <a:pt x="7163" y="9691"/>
                  </a:cubicBezTo>
                  <a:cubicBezTo>
                    <a:pt x="7193" y="8849"/>
                    <a:pt x="7434" y="8066"/>
                    <a:pt x="7915" y="7404"/>
                  </a:cubicBezTo>
                  <a:cubicBezTo>
                    <a:pt x="8427" y="6742"/>
                    <a:pt x="9119" y="6200"/>
                    <a:pt x="10052" y="5809"/>
                  </a:cubicBezTo>
                  <a:cubicBezTo>
                    <a:pt x="10985" y="5418"/>
                    <a:pt x="12068" y="5237"/>
                    <a:pt x="13362" y="5237"/>
                  </a:cubicBezTo>
                  <a:cubicBezTo>
                    <a:pt x="15198" y="5237"/>
                    <a:pt x="16703" y="5629"/>
                    <a:pt x="17847" y="6441"/>
                  </a:cubicBezTo>
                  <a:cubicBezTo>
                    <a:pt x="18870" y="7163"/>
                    <a:pt x="19502" y="8126"/>
                    <a:pt x="19743" y="9360"/>
                  </a:cubicBezTo>
                  <a:cubicBezTo>
                    <a:pt x="19803" y="9661"/>
                    <a:pt x="20044" y="9872"/>
                    <a:pt x="20344" y="9872"/>
                  </a:cubicBezTo>
                  <a:lnTo>
                    <a:pt x="25099" y="9872"/>
                  </a:lnTo>
                  <a:cubicBezTo>
                    <a:pt x="25491" y="9872"/>
                    <a:pt x="25762" y="9541"/>
                    <a:pt x="25731" y="9180"/>
                  </a:cubicBezTo>
                  <a:cubicBezTo>
                    <a:pt x="25611" y="7524"/>
                    <a:pt x="25069" y="6050"/>
                    <a:pt x="24167" y="4756"/>
                  </a:cubicBezTo>
                  <a:cubicBezTo>
                    <a:pt x="23113" y="3251"/>
                    <a:pt x="21669" y="2108"/>
                    <a:pt x="19833" y="1265"/>
                  </a:cubicBezTo>
                  <a:cubicBezTo>
                    <a:pt x="18027" y="422"/>
                    <a:pt x="15890" y="1"/>
                    <a:pt x="13453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8112044" y="430638"/>
              <a:ext cx="259108" cy="380763"/>
            </a:xfrm>
            <a:custGeom>
              <a:rect b="b" l="l" r="r" t="t"/>
              <a:pathLst>
                <a:path extrusionOk="0" h="35602" w="24227">
                  <a:moveTo>
                    <a:pt x="11948" y="4966"/>
                  </a:moveTo>
                  <a:cubicBezTo>
                    <a:pt x="13242" y="4966"/>
                    <a:pt x="14416" y="5297"/>
                    <a:pt x="15319" y="6019"/>
                  </a:cubicBezTo>
                  <a:cubicBezTo>
                    <a:pt x="16221" y="6711"/>
                    <a:pt x="16914" y="7674"/>
                    <a:pt x="17365" y="8908"/>
                  </a:cubicBezTo>
                  <a:cubicBezTo>
                    <a:pt x="17816" y="10142"/>
                    <a:pt x="18057" y="11557"/>
                    <a:pt x="18057" y="13152"/>
                  </a:cubicBezTo>
                  <a:cubicBezTo>
                    <a:pt x="18057" y="14747"/>
                    <a:pt x="17816" y="16191"/>
                    <a:pt x="17365" y="17455"/>
                  </a:cubicBezTo>
                  <a:lnTo>
                    <a:pt x="17365" y="17425"/>
                  </a:lnTo>
                  <a:cubicBezTo>
                    <a:pt x="16883" y="18689"/>
                    <a:pt x="16221" y="19682"/>
                    <a:pt x="15319" y="20404"/>
                  </a:cubicBezTo>
                  <a:cubicBezTo>
                    <a:pt x="14416" y="21127"/>
                    <a:pt x="13302" y="21458"/>
                    <a:pt x="11948" y="21458"/>
                  </a:cubicBezTo>
                  <a:cubicBezTo>
                    <a:pt x="10624" y="21458"/>
                    <a:pt x="9601" y="21127"/>
                    <a:pt x="8698" y="20434"/>
                  </a:cubicBezTo>
                  <a:cubicBezTo>
                    <a:pt x="7795" y="19742"/>
                    <a:pt x="7103" y="18749"/>
                    <a:pt x="6621" y="17515"/>
                  </a:cubicBezTo>
                  <a:cubicBezTo>
                    <a:pt x="6170" y="16281"/>
                    <a:pt x="5929" y="14807"/>
                    <a:pt x="5929" y="13152"/>
                  </a:cubicBezTo>
                  <a:cubicBezTo>
                    <a:pt x="5929" y="11496"/>
                    <a:pt x="6170" y="10052"/>
                    <a:pt x="6621" y="8848"/>
                  </a:cubicBezTo>
                  <a:cubicBezTo>
                    <a:pt x="7073" y="7614"/>
                    <a:pt x="7765" y="6651"/>
                    <a:pt x="8668" y="5989"/>
                  </a:cubicBezTo>
                  <a:cubicBezTo>
                    <a:pt x="9570" y="5297"/>
                    <a:pt x="10654" y="4966"/>
                    <a:pt x="11948" y="4966"/>
                  </a:cubicBezTo>
                  <a:close/>
                  <a:moveTo>
                    <a:pt x="13633" y="0"/>
                  </a:moveTo>
                  <a:cubicBezTo>
                    <a:pt x="12128" y="0"/>
                    <a:pt x="10895" y="241"/>
                    <a:pt x="9932" y="753"/>
                  </a:cubicBezTo>
                  <a:cubicBezTo>
                    <a:pt x="8938" y="1264"/>
                    <a:pt x="8186" y="1866"/>
                    <a:pt x="7614" y="2589"/>
                  </a:cubicBezTo>
                  <a:cubicBezTo>
                    <a:pt x="7042" y="3281"/>
                    <a:pt x="6621" y="3943"/>
                    <a:pt x="6290" y="4575"/>
                  </a:cubicBezTo>
                  <a:lnTo>
                    <a:pt x="5959" y="4575"/>
                  </a:lnTo>
                  <a:lnTo>
                    <a:pt x="5959" y="963"/>
                  </a:lnTo>
                  <a:cubicBezTo>
                    <a:pt x="5959" y="602"/>
                    <a:pt x="5658" y="331"/>
                    <a:pt x="5297" y="331"/>
                  </a:cubicBezTo>
                  <a:lnTo>
                    <a:pt x="632" y="331"/>
                  </a:lnTo>
                  <a:cubicBezTo>
                    <a:pt x="271" y="331"/>
                    <a:pt x="0" y="602"/>
                    <a:pt x="0" y="963"/>
                  </a:cubicBezTo>
                  <a:lnTo>
                    <a:pt x="0" y="34940"/>
                  </a:lnTo>
                  <a:cubicBezTo>
                    <a:pt x="0" y="35301"/>
                    <a:pt x="271" y="35602"/>
                    <a:pt x="632" y="35602"/>
                  </a:cubicBezTo>
                  <a:lnTo>
                    <a:pt x="5417" y="35602"/>
                  </a:lnTo>
                  <a:cubicBezTo>
                    <a:pt x="5748" y="35602"/>
                    <a:pt x="6049" y="35301"/>
                    <a:pt x="6049" y="34940"/>
                  </a:cubicBezTo>
                  <a:lnTo>
                    <a:pt x="6049" y="21939"/>
                  </a:lnTo>
                  <a:lnTo>
                    <a:pt x="6290" y="21939"/>
                  </a:lnTo>
                  <a:cubicBezTo>
                    <a:pt x="6621" y="22541"/>
                    <a:pt x="7073" y="23203"/>
                    <a:pt x="7674" y="23895"/>
                  </a:cubicBezTo>
                  <a:cubicBezTo>
                    <a:pt x="8246" y="24618"/>
                    <a:pt x="9029" y="25189"/>
                    <a:pt x="9992" y="25701"/>
                  </a:cubicBezTo>
                  <a:cubicBezTo>
                    <a:pt x="10955" y="26182"/>
                    <a:pt x="12189" y="26423"/>
                    <a:pt x="13633" y="26423"/>
                  </a:cubicBezTo>
                  <a:cubicBezTo>
                    <a:pt x="15650" y="26423"/>
                    <a:pt x="17455" y="25912"/>
                    <a:pt x="19050" y="24858"/>
                  </a:cubicBezTo>
                  <a:cubicBezTo>
                    <a:pt x="20645" y="23835"/>
                    <a:pt x="21909" y="22330"/>
                    <a:pt x="22842" y="20374"/>
                  </a:cubicBezTo>
                  <a:cubicBezTo>
                    <a:pt x="23745" y="18388"/>
                    <a:pt x="24227" y="16011"/>
                    <a:pt x="24227" y="13182"/>
                  </a:cubicBezTo>
                  <a:cubicBezTo>
                    <a:pt x="24227" y="10353"/>
                    <a:pt x="23745" y="7915"/>
                    <a:pt x="22812" y="5959"/>
                  </a:cubicBezTo>
                  <a:cubicBezTo>
                    <a:pt x="21849" y="4003"/>
                    <a:pt x="20585" y="2498"/>
                    <a:pt x="18990" y="1505"/>
                  </a:cubicBezTo>
                  <a:cubicBezTo>
                    <a:pt x="17395" y="512"/>
                    <a:pt x="15619" y="0"/>
                    <a:pt x="13633" y="0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395601" y="430958"/>
              <a:ext cx="156436" cy="278102"/>
            </a:xfrm>
            <a:custGeom>
              <a:rect b="b" l="l" r="r" t="t"/>
              <a:pathLst>
                <a:path extrusionOk="0" h="26003" w="14627">
                  <a:moveTo>
                    <a:pt x="12460" y="1"/>
                  </a:moveTo>
                  <a:cubicBezTo>
                    <a:pt x="10985" y="1"/>
                    <a:pt x="9661" y="392"/>
                    <a:pt x="8548" y="1204"/>
                  </a:cubicBezTo>
                  <a:cubicBezTo>
                    <a:pt x="7404" y="2017"/>
                    <a:pt x="6592" y="3160"/>
                    <a:pt x="6110" y="4635"/>
                  </a:cubicBezTo>
                  <a:lnTo>
                    <a:pt x="5869" y="4635"/>
                  </a:lnTo>
                  <a:lnTo>
                    <a:pt x="5869" y="994"/>
                  </a:lnTo>
                  <a:cubicBezTo>
                    <a:pt x="5869" y="633"/>
                    <a:pt x="5568" y="362"/>
                    <a:pt x="5207" y="362"/>
                  </a:cubicBezTo>
                  <a:lnTo>
                    <a:pt x="633" y="362"/>
                  </a:lnTo>
                  <a:cubicBezTo>
                    <a:pt x="272" y="362"/>
                    <a:pt x="1" y="633"/>
                    <a:pt x="1" y="994"/>
                  </a:cubicBezTo>
                  <a:lnTo>
                    <a:pt x="1" y="25370"/>
                  </a:lnTo>
                  <a:cubicBezTo>
                    <a:pt x="1" y="25731"/>
                    <a:pt x="272" y="26002"/>
                    <a:pt x="633" y="26002"/>
                  </a:cubicBezTo>
                  <a:lnTo>
                    <a:pt x="5418" y="26002"/>
                  </a:lnTo>
                  <a:cubicBezTo>
                    <a:pt x="5749" y="26002"/>
                    <a:pt x="6050" y="25731"/>
                    <a:pt x="6050" y="25370"/>
                  </a:cubicBezTo>
                  <a:lnTo>
                    <a:pt x="6050" y="10925"/>
                  </a:lnTo>
                  <a:cubicBezTo>
                    <a:pt x="6050" y="9841"/>
                    <a:pt x="6291" y="8878"/>
                    <a:pt x="6802" y="8036"/>
                  </a:cubicBezTo>
                  <a:cubicBezTo>
                    <a:pt x="7284" y="7193"/>
                    <a:pt x="7976" y="6561"/>
                    <a:pt x="8849" y="6080"/>
                  </a:cubicBezTo>
                  <a:cubicBezTo>
                    <a:pt x="9721" y="5598"/>
                    <a:pt x="10715" y="5357"/>
                    <a:pt x="11828" y="5357"/>
                  </a:cubicBezTo>
                  <a:cubicBezTo>
                    <a:pt x="12340" y="5357"/>
                    <a:pt x="12851" y="5387"/>
                    <a:pt x="13423" y="5478"/>
                  </a:cubicBezTo>
                  <a:cubicBezTo>
                    <a:pt x="13574" y="5508"/>
                    <a:pt x="13754" y="5508"/>
                    <a:pt x="13905" y="5538"/>
                  </a:cubicBezTo>
                  <a:cubicBezTo>
                    <a:pt x="13936" y="5543"/>
                    <a:pt x="13967" y="5546"/>
                    <a:pt x="13998" y="5546"/>
                  </a:cubicBezTo>
                  <a:cubicBezTo>
                    <a:pt x="14325" y="5546"/>
                    <a:pt x="14627" y="5266"/>
                    <a:pt x="14627" y="4936"/>
                  </a:cubicBezTo>
                  <a:lnTo>
                    <a:pt x="14627" y="693"/>
                  </a:lnTo>
                  <a:cubicBezTo>
                    <a:pt x="14627" y="392"/>
                    <a:pt x="14386" y="91"/>
                    <a:pt x="14055" y="61"/>
                  </a:cubicBezTo>
                  <a:lnTo>
                    <a:pt x="14055" y="91"/>
                  </a:lnTo>
                  <a:cubicBezTo>
                    <a:pt x="13905" y="61"/>
                    <a:pt x="13754" y="61"/>
                    <a:pt x="13574" y="31"/>
                  </a:cubicBezTo>
                  <a:cubicBezTo>
                    <a:pt x="13152" y="1"/>
                    <a:pt x="12791" y="1"/>
                    <a:pt x="12460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7627636" y="366585"/>
              <a:ext cx="162874" cy="343855"/>
            </a:xfrm>
            <a:custGeom>
              <a:rect b="b" l="l" r="r" t="t"/>
              <a:pathLst>
                <a:path extrusionOk="0" h="32151" w="15229">
                  <a:moveTo>
                    <a:pt x="4304" y="1"/>
                  </a:moveTo>
                  <a:cubicBezTo>
                    <a:pt x="3943" y="1"/>
                    <a:pt x="3642" y="272"/>
                    <a:pt x="3642" y="633"/>
                  </a:cubicBezTo>
                  <a:lnTo>
                    <a:pt x="3642" y="6140"/>
                  </a:lnTo>
                  <a:lnTo>
                    <a:pt x="663" y="6140"/>
                  </a:lnTo>
                  <a:cubicBezTo>
                    <a:pt x="302" y="6140"/>
                    <a:pt x="1" y="6411"/>
                    <a:pt x="1" y="6772"/>
                  </a:cubicBezTo>
                  <a:lnTo>
                    <a:pt x="1" y="10173"/>
                  </a:lnTo>
                  <a:cubicBezTo>
                    <a:pt x="1" y="10534"/>
                    <a:pt x="302" y="10835"/>
                    <a:pt x="663" y="10835"/>
                  </a:cubicBezTo>
                  <a:lnTo>
                    <a:pt x="3642" y="10835"/>
                  </a:lnTo>
                  <a:lnTo>
                    <a:pt x="3642" y="25069"/>
                  </a:lnTo>
                  <a:cubicBezTo>
                    <a:pt x="3642" y="26694"/>
                    <a:pt x="4003" y="28018"/>
                    <a:pt x="4695" y="29102"/>
                  </a:cubicBezTo>
                  <a:cubicBezTo>
                    <a:pt x="5418" y="30155"/>
                    <a:pt x="6351" y="30938"/>
                    <a:pt x="7584" y="31449"/>
                  </a:cubicBezTo>
                  <a:cubicBezTo>
                    <a:pt x="8667" y="31909"/>
                    <a:pt x="9872" y="32150"/>
                    <a:pt x="11220" y="32150"/>
                  </a:cubicBezTo>
                  <a:cubicBezTo>
                    <a:pt x="11371" y="32150"/>
                    <a:pt x="11523" y="32147"/>
                    <a:pt x="11677" y="32141"/>
                  </a:cubicBezTo>
                  <a:cubicBezTo>
                    <a:pt x="12520" y="32111"/>
                    <a:pt x="13242" y="32051"/>
                    <a:pt x="13844" y="31901"/>
                  </a:cubicBezTo>
                  <a:cubicBezTo>
                    <a:pt x="14235" y="31810"/>
                    <a:pt x="14566" y="31750"/>
                    <a:pt x="14837" y="31660"/>
                  </a:cubicBezTo>
                  <a:cubicBezTo>
                    <a:pt x="15078" y="31600"/>
                    <a:pt x="15229" y="31389"/>
                    <a:pt x="15229" y="31148"/>
                  </a:cubicBezTo>
                  <a:lnTo>
                    <a:pt x="15229" y="27266"/>
                  </a:lnTo>
                  <a:cubicBezTo>
                    <a:pt x="15229" y="26979"/>
                    <a:pt x="14979" y="26737"/>
                    <a:pt x="14697" y="26737"/>
                  </a:cubicBezTo>
                  <a:cubicBezTo>
                    <a:pt x="14654" y="26737"/>
                    <a:pt x="14610" y="26743"/>
                    <a:pt x="14566" y="26755"/>
                  </a:cubicBezTo>
                  <a:lnTo>
                    <a:pt x="14597" y="26755"/>
                  </a:lnTo>
                  <a:cubicBezTo>
                    <a:pt x="13874" y="26905"/>
                    <a:pt x="13182" y="27055"/>
                    <a:pt x="12430" y="27055"/>
                  </a:cubicBezTo>
                  <a:cubicBezTo>
                    <a:pt x="11948" y="27055"/>
                    <a:pt x="11497" y="26965"/>
                    <a:pt x="11075" y="26815"/>
                  </a:cubicBezTo>
                  <a:cubicBezTo>
                    <a:pt x="10654" y="26664"/>
                    <a:pt x="10323" y="26363"/>
                    <a:pt x="10082" y="25942"/>
                  </a:cubicBezTo>
                  <a:cubicBezTo>
                    <a:pt x="9842" y="25521"/>
                    <a:pt x="9691" y="24889"/>
                    <a:pt x="9691" y="24076"/>
                  </a:cubicBezTo>
                  <a:lnTo>
                    <a:pt x="9691" y="10835"/>
                  </a:lnTo>
                  <a:lnTo>
                    <a:pt x="14115" y="10835"/>
                  </a:lnTo>
                  <a:cubicBezTo>
                    <a:pt x="14476" y="10835"/>
                    <a:pt x="14777" y="10534"/>
                    <a:pt x="14777" y="10173"/>
                  </a:cubicBezTo>
                  <a:lnTo>
                    <a:pt x="14777" y="6772"/>
                  </a:lnTo>
                  <a:cubicBezTo>
                    <a:pt x="14777" y="6441"/>
                    <a:pt x="14476" y="6140"/>
                    <a:pt x="14115" y="6140"/>
                  </a:cubicBezTo>
                  <a:lnTo>
                    <a:pt x="9691" y="6140"/>
                  </a:lnTo>
                  <a:lnTo>
                    <a:pt x="9691" y="633"/>
                  </a:lnTo>
                  <a:cubicBezTo>
                    <a:pt x="9691" y="272"/>
                    <a:pt x="9420" y="1"/>
                    <a:pt x="9059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6"/>
          <p:cNvGrpSpPr/>
          <p:nvPr/>
        </p:nvGrpSpPr>
        <p:grpSpPr>
          <a:xfrm>
            <a:off x="8130021" y="4825415"/>
            <a:ext cx="890559" cy="185010"/>
            <a:chOff x="6813960" y="336650"/>
            <a:chExt cx="2285243" cy="474751"/>
          </a:xfrm>
        </p:grpSpPr>
        <p:sp>
          <p:nvSpPr>
            <p:cNvPr id="68" name="Google Shape;68;p16"/>
            <p:cNvSpPr/>
            <p:nvPr/>
          </p:nvSpPr>
          <p:spPr>
            <a:xfrm>
              <a:off x="8564261" y="430317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695"/>
                  </a:moveTo>
                  <a:cubicBezTo>
                    <a:pt x="13363" y="4695"/>
                    <a:pt x="14386" y="4966"/>
                    <a:pt x="15258" y="5508"/>
                  </a:cubicBezTo>
                  <a:cubicBezTo>
                    <a:pt x="16131" y="6019"/>
                    <a:pt x="16823" y="6741"/>
                    <a:pt x="17305" y="7644"/>
                  </a:cubicBezTo>
                  <a:cubicBezTo>
                    <a:pt x="17786" y="8547"/>
                    <a:pt x="18057" y="9570"/>
                    <a:pt x="18057" y="10744"/>
                  </a:cubicBezTo>
                  <a:lnTo>
                    <a:pt x="6019" y="10744"/>
                  </a:lnTo>
                  <a:cubicBezTo>
                    <a:pt x="6080" y="9721"/>
                    <a:pt x="6320" y="8788"/>
                    <a:pt x="6772" y="7945"/>
                  </a:cubicBezTo>
                  <a:cubicBezTo>
                    <a:pt x="7313" y="6982"/>
                    <a:pt x="8036" y="6200"/>
                    <a:pt x="8969" y="5598"/>
                  </a:cubicBezTo>
                  <a:cubicBezTo>
                    <a:pt x="9902" y="4996"/>
                    <a:pt x="10985" y="4695"/>
                    <a:pt x="12219" y="4695"/>
                  </a:cubicBezTo>
                  <a:close/>
                  <a:moveTo>
                    <a:pt x="12129" y="0"/>
                  </a:moveTo>
                  <a:cubicBezTo>
                    <a:pt x="9691" y="0"/>
                    <a:pt x="7554" y="572"/>
                    <a:pt x="5749" y="1686"/>
                  </a:cubicBezTo>
                  <a:cubicBezTo>
                    <a:pt x="3943" y="2799"/>
                    <a:pt x="2528" y="4364"/>
                    <a:pt x="1505" y="6350"/>
                  </a:cubicBezTo>
                  <a:cubicBezTo>
                    <a:pt x="512" y="8336"/>
                    <a:pt x="0" y="10654"/>
                    <a:pt x="0" y="13302"/>
                  </a:cubicBezTo>
                  <a:cubicBezTo>
                    <a:pt x="0" y="15950"/>
                    <a:pt x="512" y="18328"/>
                    <a:pt x="1505" y="20284"/>
                  </a:cubicBezTo>
                  <a:cubicBezTo>
                    <a:pt x="2498" y="22270"/>
                    <a:pt x="3943" y="23805"/>
                    <a:pt x="5809" y="24858"/>
                  </a:cubicBezTo>
                  <a:cubicBezTo>
                    <a:pt x="7675" y="25942"/>
                    <a:pt x="9872" y="26483"/>
                    <a:pt x="12460" y="26483"/>
                  </a:cubicBezTo>
                  <a:cubicBezTo>
                    <a:pt x="14446" y="26483"/>
                    <a:pt x="16222" y="26182"/>
                    <a:pt x="17756" y="25581"/>
                  </a:cubicBezTo>
                  <a:cubicBezTo>
                    <a:pt x="19321" y="24949"/>
                    <a:pt x="20585" y="24106"/>
                    <a:pt x="21578" y="22992"/>
                  </a:cubicBezTo>
                  <a:cubicBezTo>
                    <a:pt x="22572" y="21879"/>
                    <a:pt x="23264" y="20585"/>
                    <a:pt x="23625" y="19110"/>
                  </a:cubicBezTo>
                  <a:lnTo>
                    <a:pt x="23625" y="18839"/>
                  </a:lnTo>
                  <a:cubicBezTo>
                    <a:pt x="23625" y="18629"/>
                    <a:pt x="23444" y="18478"/>
                    <a:pt x="23264" y="18478"/>
                  </a:cubicBezTo>
                  <a:lnTo>
                    <a:pt x="18388" y="18478"/>
                  </a:lnTo>
                  <a:cubicBezTo>
                    <a:pt x="18148" y="18478"/>
                    <a:pt x="17937" y="18599"/>
                    <a:pt x="17817" y="18809"/>
                  </a:cubicBezTo>
                  <a:cubicBezTo>
                    <a:pt x="17576" y="19381"/>
                    <a:pt x="17215" y="19893"/>
                    <a:pt x="16793" y="20284"/>
                  </a:cubicBezTo>
                  <a:cubicBezTo>
                    <a:pt x="16252" y="20765"/>
                    <a:pt x="15650" y="21157"/>
                    <a:pt x="14927" y="21397"/>
                  </a:cubicBezTo>
                  <a:cubicBezTo>
                    <a:pt x="14205" y="21638"/>
                    <a:pt x="13423" y="21789"/>
                    <a:pt x="12550" y="21789"/>
                  </a:cubicBezTo>
                  <a:cubicBezTo>
                    <a:pt x="11226" y="21789"/>
                    <a:pt x="10082" y="21488"/>
                    <a:pt x="9089" y="20946"/>
                  </a:cubicBezTo>
                  <a:cubicBezTo>
                    <a:pt x="8126" y="20374"/>
                    <a:pt x="7374" y="19562"/>
                    <a:pt x="6802" y="18508"/>
                  </a:cubicBezTo>
                  <a:cubicBezTo>
                    <a:pt x="6290" y="17455"/>
                    <a:pt x="6019" y="16251"/>
                    <a:pt x="5989" y="14807"/>
                  </a:cubicBezTo>
                  <a:lnTo>
                    <a:pt x="23504" y="14807"/>
                  </a:lnTo>
                  <a:cubicBezTo>
                    <a:pt x="23685" y="14807"/>
                    <a:pt x="23866" y="14656"/>
                    <a:pt x="23866" y="14446"/>
                  </a:cubicBezTo>
                  <a:lnTo>
                    <a:pt x="23866" y="12971"/>
                  </a:lnTo>
                  <a:cubicBezTo>
                    <a:pt x="23866" y="10714"/>
                    <a:pt x="23535" y="8788"/>
                    <a:pt x="22933" y="7133"/>
                  </a:cubicBezTo>
                  <a:cubicBezTo>
                    <a:pt x="22301" y="5508"/>
                    <a:pt x="21458" y="4153"/>
                    <a:pt x="20375" y="3100"/>
                  </a:cubicBezTo>
                  <a:cubicBezTo>
                    <a:pt x="19261" y="2047"/>
                    <a:pt x="18027" y="1264"/>
                    <a:pt x="16613" y="753"/>
                  </a:cubicBezTo>
                  <a:cubicBezTo>
                    <a:pt x="15228" y="241"/>
                    <a:pt x="13724" y="0"/>
                    <a:pt x="12129" y="0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6"/>
            <p:cNvSpPr/>
            <p:nvPr/>
          </p:nvSpPr>
          <p:spPr>
            <a:xfrm>
              <a:off x="8843956" y="430317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725"/>
                  </a:moveTo>
                  <a:cubicBezTo>
                    <a:pt x="13363" y="4725"/>
                    <a:pt x="14386" y="4966"/>
                    <a:pt x="15259" y="5508"/>
                  </a:cubicBezTo>
                  <a:cubicBezTo>
                    <a:pt x="16132" y="6019"/>
                    <a:pt x="16824" y="6741"/>
                    <a:pt x="17305" y="7644"/>
                  </a:cubicBezTo>
                  <a:cubicBezTo>
                    <a:pt x="17787" y="8547"/>
                    <a:pt x="18058" y="9570"/>
                    <a:pt x="18058" y="10744"/>
                  </a:cubicBezTo>
                  <a:lnTo>
                    <a:pt x="6020" y="10744"/>
                  </a:lnTo>
                  <a:cubicBezTo>
                    <a:pt x="6080" y="9721"/>
                    <a:pt x="6321" y="8788"/>
                    <a:pt x="6772" y="7945"/>
                  </a:cubicBezTo>
                  <a:cubicBezTo>
                    <a:pt x="7314" y="6982"/>
                    <a:pt x="8036" y="6200"/>
                    <a:pt x="8969" y="5598"/>
                  </a:cubicBezTo>
                  <a:cubicBezTo>
                    <a:pt x="9902" y="4996"/>
                    <a:pt x="10985" y="4725"/>
                    <a:pt x="12219" y="4725"/>
                  </a:cubicBezTo>
                  <a:close/>
                  <a:moveTo>
                    <a:pt x="12129" y="0"/>
                  </a:moveTo>
                  <a:cubicBezTo>
                    <a:pt x="9691" y="0"/>
                    <a:pt x="7555" y="572"/>
                    <a:pt x="5749" y="1686"/>
                  </a:cubicBezTo>
                  <a:cubicBezTo>
                    <a:pt x="3943" y="2799"/>
                    <a:pt x="2529" y="4364"/>
                    <a:pt x="1506" y="6350"/>
                  </a:cubicBezTo>
                  <a:cubicBezTo>
                    <a:pt x="512" y="8336"/>
                    <a:pt x="1" y="10654"/>
                    <a:pt x="1" y="13302"/>
                  </a:cubicBezTo>
                  <a:cubicBezTo>
                    <a:pt x="1" y="15950"/>
                    <a:pt x="512" y="18328"/>
                    <a:pt x="1506" y="20284"/>
                  </a:cubicBezTo>
                  <a:cubicBezTo>
                    <a:pt x="2499" y="22270"/>
                    <a:pt x="3943" y="23805"/>
                    <a:pt x="5809" y="24858"/>
                  </a:cubicBezTo>
                  <a:cubicBezTo>
                    <a:pt x="7675" y="25942"/>
                    <a:pt x="9872" y="26483"/>
                    <a:pt x="12460" y="26483"/>
                  </a:cubicBezTo>
                  <a:cubicBezTo>
                    <a:pt x="14446" y="26483"/>
                    <a:pt x="16222" y="26182"/>
                    <a:pt x="17757" y="25581"/>
                  </a:cubicBezTo>
                  <a:cubicBezTo>
                    <a:pt x="19322" y="24949"/>
                    <a:pt x="20586" y="24106"/>
                    <a:pt x="21579" y="22992"/>
                  </a:cubicBezTo>
                  <a:cubicBezTo>
                    <a:pt x="22572" y="21879"/>
                    <a:pt x="23264" y="20585"/>
                    <a:pt x="23625" y="19110"/>
                  </a:cubicBezTo>
                  <a:lnTo>
                    <a:pt x="23625" y="18839"/>
                  </a:lnTo>
                  <a:cubicBezTo>
                    <a:pt x="23625" y="18629"/>
                    <a:pt x="23445" y="18478"/>
                    <a:pt x="23264" y="18478"/>
                  </a:cubicBezTo>
                  <a:lnTo>
                    <a:pt x="18389" y="18478"/>
                  </a:lnTo>
                  <a:cubicBezTo>
                    <a:pt x="18148" y="18478"/>
                    <a:pt x="17937" y="18599"/>
                    <a:pt x="17817" y="18809"/>
                  </a:cubicBezTo>
                  <a:cubicBezTo>
                    <a:pt x="17576" y="19381"/>
                    <a:pt x="17215" y="19893"/>
                    <a:pt x="16794" y="20284"/>
                  </a:cubicBezTo>
                  <a:cubicBezTo>
                    <a:pt x="16252" y="20765"/>
                    <a:pt x="15650" y="21157"/>
                    <a:pt x="14928" y="21397"/>
                  </a:cubicBezTo>
                  <a:cubicBezTo>
                    <a:pt x="14206" y="21638"/>
                    <a:pt x="13423" y="21789"/>
                    <a:pt x="12550" y="21789"/>
                  </a:cubicBezTo>
                  <a:cubicBezTo>
                    <a:pt x="11226" y="21789"/>
                    <a:pt x="10083" y="21488"/>
                    <a:pt x="9089" y="20946"/>
                  </a:cubicBezTo>
                  <a:cubicBezTo>
                    <a:pt x="8126" y="20374"/>
                    <a:pt x="7374" y="19562"/>
                    <a:pt x="6802" y="18508"/>
                  </a:cubicBezTo>
                  <a:cubicBezTo>
                    <a:pt x="6291" y="17455"/>
                    <a:pt x="6020" y="16251"/>
                    <a:pt x="5990" y="14807"/>
                  </a:cubicBezTo>
                  <a:lnTo>
                    <a:pt x="23505" y="14807"/>
                  </a:lnTo>
                  <a:cubicBezTo>
                    <a:pt x="23685" y="14807"/>
                    <a:pt x="23866" y="14656"/>
                    <a:pt x="23866" y="14446"/>
                  </a:cubicBezTo>
                  <a:lnTo>
                    <a:pt x="23866" y="12971"/>
                  </a:lnTo>
                  <a:cubicBezTo>
                    <a:pt x="23866" y="10714"/>
                    <a:pt x="23535" y="8788"/>
                    <a:pt x="22933" y="7133"/>
                  </a:cubicBezTo>
                  <a:cubicBezTo>
                    <a:pt x="22301" y="5508"/>
                    <a:pt x="21458" y="4153"/>
                    <a:pt x="20375" y="3100"/>
                  </a:cubicBezTo>
                  <a:cubicBezTo>
                    <a:pt x="19261" y="2047"/>
                    <a:pt x="18028" y="1264"/>
                    <a:pt x="16613" y="753"/>
                  </a:cubicBezTo>
                  <a:cubicBezTo>
                    <a:pt x="15229" y="241"/>
                    <a:pt x="13724" y="0"/>
                    <a:pt x="12129" y="0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6"/>
            <p:cNvSpPr/>
            <p:nvPr/>
          </p:nvSpPr>
          <p:spPr>
            <a:xfrm>
              <a:off x="7097206" y="427418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695"/>
                  </a:moveTo>
                  <a:cubicBezTo>
                    <a:pt x="13393" y="4695"/>
                    <a:pt x="14386" y="4966"/>
                    <a:pt x="15258" y="5478"/>
                  </a:cubicBezTo>
                  <a:cubicBezTo>
                    <a:pt x="16131" y="6019"/>
                    <a:pt x="16823" y="6742"/>
                    <a:pt x="17305" y="7644"/>
                  </a:cubicBezTo>
                  <a:cubicBezTo>
                    <a:pt x="17817" y="8547"/>
                    <a:pt x="18057" y="9570"/>
                    <a:pt x="18057" y="10744"/>
                  </a:cubicBezTo>
                  <a:lnTo>
                    <a:pt x="6019" y="10744"/>
                  </a:lnTo>
                  <a:cubicBezTo>
                    <a:pt x="6080" y="9721"/>
                    <a:pt x="6320" y="8788"/>
                    <a:pt x="6802" y="7945"/>
                  </a:cubicBezTo>
                  <a:cubicBezTo>
                    <a:pt x="7313" y="6982"/>
                    <a:pt x="8036" y="6200"/>
                    <a:pt x="8969" y="5598"/>
                  </a:cubicBezTo>
                  <a:cubicBezTo>
                    <a:pt x="9902" y="4996"/>
                    <a:pt x="10985" y="4695"/>
                    <a:pt x="12219" y="4695"/>
                  </a:cubicBezTo>
                  <a:close/>
                  <a:moveTo>
                    <a:pt x="12129" y="1"/>
                  </a:moveTo>
                  <a:cubicBezTo>
                    <a:pt x="9691" y="1"/>
                    <a:pt x="7554" y="542"/>
                    <a:pt x="5749" y="1656"/>
                  </a:cubicBezTo>
                  <a:cubicBezTo>
                    <a:pt x="3943" y="2799"/>
                    <a:pt x="2528" y="4334"/>
                    <a:pt x="1505" y="6350"/>
                  </a:cubicBezTo>
                  <a:cubicBezTo>
                    <a:pt x="512" y="8337"/>
                    <a:pt x="0" y="10654"/>
                    <a:pt x="0" y="13302"/>
                  </a:cubicBezTo>
                  <a:cubicBezTo>
                    <a:pt x="0" y="15950"/>
                    <a:pt x="512" y="18298"/>
                    <a:pt x="1505" y="20284"/>
                  </a:cubicBezTo>
                  <a:cubicBezTo>
                    <a:pt x="2498" y="22270"/>
                    <a:pt x="3943" y="23805"/>
                    <a:pt x="5809" y="24858"/>
                  </a:cubicBezTo>
                  <a:cubicBezTo>
                    <a:pt x="7675" y="25942"/>
                    <a:pt x="9902" y="26483"/>
                    <a:pt x="12460" y="26483"/>
                  </a:cubicBezTo>
                  <a:cubicBezTo>
                    <a:pt x="14446" y="26483"/>
                    <a:pt x="16221" y="26183"/>
                    <a:pt x="17786" y="25551"/>
                  </a:cubicBezTo>
                  <a:cubicBezTo>
                    <a:pt x="19321" y="24949"/>
                    <a:pt x="20585" y="24106"/>
                    <a:pt x="21578" y="22993"/>
                  </a:cubicBezTo>
                  <a:cubicBezTo>
                    <a:pt x="22571" y="21879"/>
                    <a:pt x="23264" y="20585"/>
                    <a:pt x="23625" y="19080"/>
                  </a:cubicBezTo>
                  <a:lnTo>
                    <a:pt x="23625" y="18809"/>
                  </a:lnTo>
                  <a:cubicBezTo>
                    <a:pt x="23625" y="18629"/>
                    <a:pt x="23444" y="18448"/>
                    <a:pt x="23264" y="18448"/>
                  </a:cubicBezTo>
                  <a:lnTo>
                    <a:pt x="18388" y="18448"/>
                  </a:lnTo>
                  <a:cubicBezTo>
                    <a:pt x="18148" y="18448"/>
                    <a:pt x="17937" y="18599"/>
                    <a:pt x="17817" y="18809"/>
                  </a:cubicBezTo>
                  <a:cubicBezTo>
                    <a:pt x="17576" y="19381"/>
                    <a:pt x="17215" y="19863"/>
                    <a:pt x="16793" y="20284"/>
                  </a:cubicBezTo>
                  <a:cubicBezTo>
                    <a:pt x="16282" y="20766"/>
                    <a:pt x="15650" y="21157"/>
                    <a:pt x="14927" y="21398"/>
                  </a:cubicBezTo>
                  <a:cubicBezTo>
                    <a:pt x="14235" y="21638"/>
                    <a:pt x="13423" y="21759"/>
                    <a:pt x="12550" y="21759"/>
                  </a:cubicBezTo>
                  <a:cubicBezTo>
                    <a:pt x="11226" y="21759"/>
                    <a:pt x="10082" y="21488"/>
                    <a:pt x="9119" y="20916"/>
                  </a:cubicBezTo>
                  <a:cubicBezTo>
                    <a:pt x="8126" y="20374"/>
                    <a:pt x="7374" y="19562"/>
                    <a:pt x="6832" y="18478"/>
                  </a:cubicBezTo>
                  <a:cubicBezTo>
                    <a:pt x="6290" y="17455"/>
                    <a:pt x="6019" y="16221"/>
                    <a:pt x="6019" y="14807"/>
                  </a:cubicBezTo>
                  <a:lnTo>
                    <a:pt x="23504" y="14807"/>
                  </a:lnTo>
                  <a:cubicBezTo>
                    <a:pt x="23715" y="14807"/>
                    <a:pt x="23866" y="14656"/>
                    <a:pt x="23866" y="14446"/>
                  </a:cubicBezTo>
                  <a:lnTo>
                    <a:pt x="23866" y="12941"/>
                  </a:lnTo>
                  <a:cubicBezTo>
                    <a:pt x="23866" y="10714"/>
                    <a:pt x="23565" y="8758"/>
                    <a:pt x="22933" y="7133"/>
                  </a:cubicBezTo>
                  <a:cubicBezTo>
                    <a:pt x="22301" y="5508"/>
                    <a:pt x="21458" y="4154"/>
                    <a:pt x="20375" y="3100"/>
                  </a:cubicBezTo>
                  <a:cubicBezTo>
                    <a:pt x="19291" y="2047"/>
                    <a:pt x="18027" y="1264"/>
                    <a:pt x="16643" y="753"/>
                  </a:cubicBezTo>
                  <a:cubicBezTo>
                    <a:pt x="15228" y="241"/>
                    <a:pt x="13724" y="1"/>
                    <a:pt x="12129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6"/>
            <p:cNvSpPr/>
            <p:nvPr/>
          </p:nvSpPr>
          <p:spPr>
            <a:xfrm>
              <a:off x="6813960" y="339548"/>
              <a:ext cx="276498" cy="365641"/>
            </a:xfrm>
            <a:custGeom>
              <a:rect b="b" l="l" r="r" t="t"/>
              <a:pathLst>
                <a:path extrusionOk="0" h="34188" w="25853">
                  <a:moveTo>
                    <a:pt x="11858" y="5177"/>
                  </a:moveTo>
                  <a:cubicBezTo>
                    <a:pt x="13393" y="5177"/>
                    <a:pt x="14657" y="5388"/>
                    <a:pt x="15650" y="5839"/>
                  </a:cubicBezTo>
                  <a:cubicBezTo>
                    <a:pt x="16613" y="6290"/>
                    <a:pt x="17366" y="6953"/>
                    <a:pt x="17847" y="7825"/>
                  </a:cubicBezTo>
                  <a:cubicBezTo>
                    <a:pt x="18299" y="8668"/>
                    <a:pt x="18539" y="9721"/>
                    <a:pt x="18539" y="10925"/>
                  </a:cubicBezTo>
                  <a:cubicBezTo>
                    <a:pt x="18539" y="12159"/>
                    <a:pt x="18329" y="13152"/>
                    <a:pt x="17847" y="13995"/>
                  </a:cubicBezTo>
                  <a:cubicBezTo>
                    <a:pt x="17366" y="14837"/>
                    <a:pt x="16643" y="15469"/>
                    <a:pt x="15650" y="15891"/>
                  </a:cubicBezTo>
                  <a:cubicBezTo>
                    <a:pt x="14687" y="16312"/>
                    <a:pt x="13423" y="16523"/>
                    <a:pt x="11888" y="16523"/>
                  </a:cubicBezTo>
                  <a:lnTo>
                    <a:pt x="6170" y="16523"/>
                  </a:lnTo>
                  <a:lnTo>
                    <a:pt x="6170" y="5177"/>
                  </a:lnTo>
                  <a:close/>
                  <a:moveTo>
                    <a:pt x="633" y="1"/>
                  </a:moveTo>
                  <a:cubicBezTo>
                    <a:pt x="272" y="1"/>
                    <a:pt x="1" y="272"/>
                    <a:pt x="1" y="633"/>
                  </a:cubicBezTo>
                  <a:lnTo>
                    <a:pt x="1" y="33556"/>
                  </a:lnTo>
                  <a:cubicBezTo>
                    <a:pt x="1" y="33917"/>
                    <a:pt x="272" y="34188"/>
                    <a:pt x="633" y="34188"/>
                  </a:cubicBezTo>
                  <a:lnTo>
                    <a:pt x="5538" y="34188"/>
                  </a:lnTo>
                  <a:cubicBezTo>
                    <a:pt x="5900" y="34188"/>
                    <a:pt x="6170" y="33917"/>
                    <a:pt x="6170" y="33556"/>
                  </a:cubicBezTo>
                  <a:lnTo>
                    <a:pt x="6170" y="21669"/>
                  </a:lnTo>
                  <a:lnTo>
                    <a:pt x="12490" y="21669"/>
                  </a:lnTo>
                  <a:lnTo>
                    <a:pt x="19021" y="33857"/>
                  </a:lnTo>
                  <a:cubicBezTo>
                    <a:pt x="19141" y="34068"/>
                    <a:pt x="19352" y="34188"/>
                    <a:pt x="19593" y="34188"/>
                  </a:cubicBezTo>
                  <a:lnTo>
                    <a:pt x="25040" y="34188"/>
                  </a:lnTo>
                  <a:cubicBezTo>
                    <a:pt x="25521" y="34188"/>
                    <a:pt x="25852" y="33676"/>
                    <a:pt x="25612" y="33255"/>
                  </a:cubicBezTo>
                  <a:lnTo>
                    <a:pt x="18720" y="20645"/>
                  </a:lnTo>
                  <a:cubicBezTo>
                    <a:pt x="18931" y="20555"/>
                    <a:pt x="19171" y="20465"/>
                    <a:pt x="19382" y="20345"/>
                  </a:cubicBezTo>
                  <a:cubicBezTo>
                    <a:pt x="21188" y="19472"/>
                    <a:pt x="22542" y="18238"/>
                    <a:pt x="23475" y="16643"/>
                  </a:cubicBezTo>
                  <a:cubicBezTo>
                    <a:pt x="24408" y="15018"/>
                    <a:pt x="24859" y="13122"/>
                    <a:pt x="24859" y="10925"/>
                  </a:cubicBezTo>
                  <a:cubicBezTo>
                    <a:pt x="24859" y="8728"/>
                    <a:pt x="24408" y="6832"/>
                    <a:pt x="23505" y="5207"/>
                  </a:cubicBezTo>
                  <a:cubicBezTo>
                    <a:pt x="22572" y="3552"/>
                    <a:pt x="21218" y="2288"/>
                    <a:pt x="19442" y="1355"/>
                  </a:cubicBezTo>
                  <a:cubicBezTo>
                    <a:pt x="17637" y="452"/>
                    <a:pt x="15440" y="1"/>
                    <a:pt x="12821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7374656" y="428060"/>
              <a:ext cx="241087" cy="277781"/>
            </a:xfrm>
            <a:custGeom>
              <a:rect b="b" l="l" r="r" t="t"/>
              <a:pathLst>
                <a:path extrusionOk="0" h="25973" w="22542">
                  <a:moveTo>
                    <a:pt x="13753" y="1"/>
                  </a:moveTo>
                  <a:cubicBezTo>
                    <a:pt x="11827" y="1"/>
                    <a:pt x="10232" y="422"/>
                    <a:pt x="8938" y="1265"/>
                  </a:cubicBezTo>
                  <a:cubicBezTo>
                    <a:pt x="7614" y="2107"/>
                    <a:pt x="6681" y="3251"/>
                    <a:pt x="6109" y="4695"/>
                  </a:cubicBezTo>
                  <a:lnTo>
                    <a:pt x="5808" y="4695"/>
                  </a:lnTo>
                  <a:lnTo>
                    <a:pt x="5808" y="964"/>
                  </a:lnTo>
                  <a:cubicBezTo>
                    <a:pt x="5808" y="603"/>
                    <a:pt x="5507" y="332"/>
                    <a:pt x="5146" y="332"/>
                  </a:cubicBezTo>
                  <a:lnTo>
                    <a:pt x="662" y="332"/>
                  </a:lnTo>
                  <a:cubicBezTo>
                    <a:pt x="301" y="332"/>
                    <a:pt x="0" y="603"/>
                    <a:pt x="0" y="964"/>
                  </a:cubicBezTo>
                  <a:lnTo>
                    <a:pt x="0" y="25340"/>
                  </a:lnTo>
                  <a:cubicBezTo>
                    <a:pt x="0" y="25701"/>
                    <a:pt x="301" y="25972"/>
                    <a:pt x="662" y="25972"/>
                  </a:cubicBezTo>
                  <a:lnTo>
                    <a:pt x="5417" y="25972"/>
                  </a:lnTo>
                  <a:cubicBezTo>
                    <a:pt x="5778" y="25972"/>
                    <a:pt x="6049" y="25701"/>
                    <a:pt x="6049" y="25340"/>
                  </a:cubicBezTo>
                  <a:lnTo>
                    <a:pt x="6049" y="10955"/>
                  </a:lnTo>
                  <a:cubicBezTo>
                    <a:pt x="6049" y="9721"/>
                    <a:pt x="6290" y="8668"/>
                    <a:pt x="6741" y="7795"/>
                  </a:cubicBezTo>
                  <a:cubicBezTo>
                    <a:pt x="7223" y="6922"/>
                    <a:pt x="7855" y="6260"/>
                    <a:pt x="8667" y="5809"/>
                  </a:cubicBezTo>
                  <a:cubicBezTo>
                    <a:pt x="9480" y="5327"/>
                    <a:pt x="10443" y="5117"/>
                    <a:pt x="11496" y="5117"/>
                  </a:cubicBezTo>
                  <a:cubicBezTo>
                    <a:pt x="13031" y="5117"/>
                    <a:pt x="14265" y="5598"/>
                    <a:pt x="15138" y="6561"/>
                  </a:cubicBezTo>
                  <a:cubicBezTo>
                    <a:pt x="16041" y="7524"/>
                    <a:pt x="16492" y="8879"/>
                    <a:pt x="16492" y="10594"/>
                  </a:cubicBezTo>
                  <a:lnTo>
                    <a:pt x="16492" y="25340"/>
                  </a:lnTo>
                  <a:cubicBezTo>
                    <a:pt x="16492" y="25701"/>
                    <a:pt x="16763" y="25972"/>
                    <a:pt x="17124" y="25972"/>
                  </a:cubicBezTo>
                  <a:lnTo>
                    <a:pt x="21879" y="25972"/>
                  </a:lnTo>
                  <a:cubicBezTo>
                    <a:pt x="22240" y="25972"/>
                    <a:pt x="22541" y="25701"/>
                    <a:pt x="22541" y="25340"/>
                  </a:cubicBezTo>
                  <a:lnTo>
                    <a:pt x="22541" y="9661"/>
                  </a:lnTo>
                  <a:cubicBezTo>
                    <a:pt x="22541" y="7615"/>
                    <a:pt x="22180" y="5869"/>
                    <a:pt x="21458" y="4425"/>
                  </a:cubicBezTo>
                  <a:cubicBezTo>
                    <a:pt x="20705" y="2980"/>
                    <a:pt x="19682" y="1897"/>
                    <a:pt x="18388" y="1144"/>
                  </a:cubicBezTo>
                  <a:cubicBezTo>
                    <a:pt x="17064" y="392"/>
                    <a:pt x="15499" y="1"/>
                    <a:pt x="13753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7806916" y="336650"/>
              <a:ext cx="280680" cy="376271"/>
            </a:xfrm>
            <a:custGeom>
              <a:rect b="b" l="l" r="r" t="t"/>
              <a:pathLst>
                <a:path extrusionOk="0" h="35182" w="26244">
                  <a:moveTo>
                    <a:pt x="13453" y="1"/>
                  </a:moveTo>
                  <a:cubicBezTo>
                    <a:pt x="11015" y="1"/>
                    <a:pt x="8908" y="422"/>
                    <a:pt x="7043" y="1265"/>
                  </a:cubicBezTo>
                  <a:cubicBezTo>
                    <a:pt x="5147" y="2077"/>
                    <a:pt x="3642" y="3281"/>
                    <a:pt x="2558" y="4786"/>
                  </a:cubicBezTo>
                  <a:cubicBezTo>
                    <a:pt x="1445" y="6291"/>
                    <a:pt x="903" y="8066"/>
                    <a:pt x="903" y="10083"/>
                  </a:cubicBezTo>
                  <a:cubicBezTo>
                    <a:pt x="903" y="12520"/>
                    <a:pt x="1716" y="14476"/>
                    <a:pt x="3341" y="15951"/>
                  </a:cubicBezTo>
                  <a:cubicBezTo>
                    <a:pt x="4966" y="17426"/>
                    <a:pt x="7193" y="18539"/>
                    <a:pt x="10022" y="19261"/>
                  </a:cubicBezTo>
                  <a:lnTo>
                    <a:pt x="13904" y="20254"/>
                  </a:lnTo>
                  <a:cubicBezTo>
                    <a:pt x="15138" y="20585"/>
                    <a:pt x="16191" y="20916"/>
                    <a:pt x="17124" y="21338"/>
                  </a:cubicBezTo>
                  <a:cubicBezTo>
                    <a:pt x="18027" y="21729"/>
                    <a:pt x="18749" y="22211"/>
                    <a:pt x="19261" y="22782"/>
                  </a:cubicBezTo>
                  <a:cubicBezTo>
                    <a:pt x="19773" y="23384"/>
                    <a:pt x="20044" y="24106"/>
                    <a:pt x="20044" y="25009"/>
                  </a:cubicBezTo>
                  <a:cubicBezTo>
                    <a:pt x="20044" y="25972"/>
                    <a:pt x="19743" y="26845"/>
                    <a:pt x="19171" y="27567"/>
                  </a:cubicBezTo>
                  <a:cubicBezTo>
                    <a:pt x="18569" y="28290"/>
                    <a:pt x="17786" y="28861"/>
                    <a:pt x="16763" y="29283"/>
                  </a:cubicBezTo>
                  <a:cubicBezTo>
                    <a:pt x="15740" y="29674"/>
                    <a:pt x="14566" y="29885"/>
                    <a:pt x="13212" y="29885"/>
                  </a:cubicBezTo>
                  <a:cubicBezTo>
                    <a:pt x="11858" y="29885"/>
                    <a:pt x="10774" y="29674"/>
                    <a:pt x="9721" y="29313"/>
                  </a:cubicBezTo>
                  <a:cubicBezTo>
                    <a:pt x="8668" y="28922"/>
                    <a:pt x="7825" y="28320"/>
                    <a:pt x="7193" y="27537"/>
                  </a:cubicBezTo>
                  <a:cubicBezTo>
                    <a:pt x="6651" y="26845"/>
                    <a:pt x="6290" y="26032"/>
                    <a:pt x="6140" y="25100"/>
                  </a:cubicBezTo>
                  <a:cubicBezTo>
                    <a:pt x="6110" y="24769"/>
                    <a:pt x="5839" y="24558"/>
                    <a:pt x="5508" y="24558"/>
                  </a:cubicBezTo>
                  <a:lnTo>
                    <a:pt x="662" y="24558"/>
                  </a:lnTo>
                  <a:cubicBezTo>
                    <a:pt x="301" y="24558"/>
                    <a:pt x="0" y="24889"/>
                    <a:pt x="31" y="25250"/>
                  </a:cubicBezTo>
                  <a:cubicBezTo>
                    <a:pt x="211" y="27206"/>
                    <a:pt x="783" y="28922"/>
                    <a:pt x="1776" y="30336"/>
                  </a:cubicBezTo>
                  <a:cubicBezTo>
                    <a:pt x="2859" y="31901"/>
                    <a:pt x="4394" y="33105"/>
                    <a:pt x="6350" y="33947"/>
                  </a:cubicBezTo>
                  <a:cubicBezTo>
                    <a:pt x="8307" y="34760"/>
                    <a:pt x="10594" y="35181"/>
                    <a:pt x="13272" y="35181"/>
                  </a:cubicBezTo>
                  <a:cubicBezTo>
                    <a:pt x="15921" y="35181"/>
                    <a:pt x="18328" y="34760"/>
                    <a:pt x="20284" y="33887"/>
                  </a:cubicBezTo>
                  <a:cubicBezTo>
                    <a:pt x="22210" y="33044"/>
                    <a:pt x="23685" y="31871"/>
                    <a:pt x="24708" y="30336"/>
                  </a:cubicBezTo>
                  <a:cubicBezTo>
                    <a:pt x="25731" y="28801"/>
                    <a:pt x="26243" y="27056"/>
                    <a:pt x="26243" y="25039"/>
                  </a:cubicBezTo>
                  <a:cubicBezTo>
                    <a:pt x="26243" y="23565"/>
                    <a:pt x="25972" y="22271"/>
                    <a:pt x="25400" y="21187"/>
                  </a:cubicBezTo>
                  <a:cubicBezTo>
                    <a:pt x="24859" y="20074"/>
                    <a:pt x="24106" y="19141"/>
                    <a:pt x="23143" y="18358"/>
                  </a:cubicBezTo>
                  <a:cubicBezTo>
                    <a:pt x="22180" y="17576"/>
                    <a:pt x="21127" y="16944"/>
                    <a:pt x="19923" y="16432"/>
                  </a:cubicBezTo>
                  <a:cubicBezTo>
                    <a:pt x="18719" y="15921"/>
                    <a:pt x="17485" y="15499"/>
                    <a:pt x="16191" y="15199"/>
                  </a:cubicBezTo>
                  <a:lnTo>
                    <a:pt x="12971" y="14416"/>
                  </a:lnTo>
                  <a:cubicBezTo>
                    <a:pt x="12279" y="14236"/>
                    <a:pt x="11587" y="14025"/>
                    <a:pt x="10895" y="13784"/>
                  </a:cubicBezTo>
                  <a:cubicBezTo>
                    <a:pt x="10203" y="13543"/>
                    <a:pt x="9571" y="13242"/>
                    <a:pt x="8999" y="12881"/>
                  </a:cubicBezTo>
                  <a:cubicBezTo>
                    <a:pt x="8427" y="12520"/>
                    <a:pt x="8006" y="12069"/>
                    <a:pt x="7675" y="11557"/>
                  </a:cubicBezTo>
                  <a:cubicBezTo>
                    <a:pt x="7344" y="11015"/>
                    <a:pt x="7163" y="10414"/>
                    <a:pt x="7163" y="9691"/>
                  </a:cubicBezTo>
                  <a:cubicBezTo>
                    <a:pt x="7193" y="8849"/>
                    <a:pt x="7434" y="8066"/>
                    <a:pt x="7915" y="7404"/>
                  </a:cubicBezTo>
                  <a:cubicBezTo>
                    <a:pt x="8427" y="6742"/>
                    <a:pt x="9119" y="6200"/>
                    <a:pt x="10052" y="5809"/>
                  </a:cubicBezTo>
                  <a:cubicBezTo>
                    <a:pt x="10985" y="5418"/>
                    <a:pt x="12068" y="5237"/>
                    <a:pt x="13362" y="5237"/>
                  </a:cubicBezTo>
                  <a:cubicBezTo>
                    <a:pt x="15198" y="5237"/>
                    <a:pt x="16703" y="5629"/>
                    <a:pt x="17847" y="6441"/>
                  </a:cubicBezTo>
                  <a:cubicBezTo>
                    <a:pt x="18870" y="7163"/>
                    <a:pt x="19502" y="8126"/>
                    <a:pt x="19743" y="9360"/>
                  </a:cubicBezTo>
                  <a:cubicBezTo>
                    <a:pt x="19803" y="9661"/>
                    <a:pt x="20044" y="9872"/>
                    <a:pt x="20344" y="9872"/>
                  </a:cubicBezTo>
                  <a:lnTo>
                    <a:pt x="25099" y="9872"/>
                  </a:lnTo>
                  <a:cubicBezTo>
                    <a:pt x="25491" y="9872"/>
                    <a:pt x="25762" y="9541"/>
                    <a:pt x="25731" y="9180"/>
                  </a:cubicBezTo>
                  <a:cubicBezTo>
                    <a:pt x="25611" y="7524"/>
                    <a:pt x="25069" y="6050"/>
                    <a:pt x="24167" y="4756"/>
                  </a:cubicBezTo>
                  <a:cubicBezTo>
                    <a:pt x="23113" y="3251"/>
                    <a:pt x="21669" y="2108"/>
                    <a:pt x="19833" y="1265"/>
                  </a:cubicBezTo>
                  <a:cubicBezTo>
                    <a:pt x="18027" y="422"/>
                    <a:pt x="15890" y="1"/>
                    <a:pt x="13453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8112044" y="430638"/>
              <a:ext cx="259108" cy="380763"/>
            </a:xfrm>
            <a:custGeom>
              <a:rect b="b" l="l" r="r" t="t"/>
              <a:pathLst>
                <a:path extrusionOk="0" h="35602" w="24227">
                  <a:moveTo>
                    <a:pt x="11948" y="4966"/>
                  </a:moveTo>
                  <a:cubicBezTo>
                    <a:pt x="13242" y="4966"/>
                    <a:pt x="14416" y="5297"/>
                    <a:pt x="15319" y="6019"/>
                  </a:cubicBezTo>
                  <a:cubicBezTo>
                    <a:pt x="16221" y="6711"/>
                    <a:pt x="16914" y="7674"/>
                    <a:pt x="17365" y="8908"/>
                  </a:cubicBezTo>
                  <a:cubicBezTo>
                    <a:pt x="17816" y="10142"/>
                    <a:pt x="18057" y="11557"/>
                    <a:pt x="18057" y="13152"/>
                  </a:cubicBezTo>
                  <a:cubicBezTo>
                    <a:pt x="18057" y="14747"/>
                    <a:pt x="17816" y="16191"/>
                    <a:pt x="17365" y="17455"/>
                  </a:cubicBezTo>
                  <a:lnTo>
                    <a:pt x="17365" y="17425"/>
                  </a:lnTo>
                  <a:cubicBezTo>
                    <a:pt x="16883" y="18689"/>
                    <a:pt x="16221" y="19682"/>
                    <a:pt x="15319" y="20404"/>
                  </a:cubicBezTo>
                  <a:cubicBezTo>
                    <a:pt x="14416" y="21127"/>
                    <a:pt x="13302" y="21458"/>
                    <a:pt x="11948" y="21458"/>
                  </a:cubicBezTo>
                  <a:cubicBezTo>
                    <a:pt x="10624" y="21458"/>
                    <a:pt x="9601" y="21127"/>
                    <a:pt x="8698" y="20434"/>
                  </a:cubicBezTo>
                  <a:cubicBezTo>
                    <a:pt x="7795" y="19742"/>
                    <a:pt x="7103" y="18749"/>
                    <a:pt x="6621" y="17515"/>
                  </a:cubicBezTo>
                  <a:cubicBezTo>
                    <a:pt x="6170" y="16281"/>
                    <a:pt x="5929" y="14807"/>
                    <a:pt x="5929" y="13152"/>
                  </a:cubicBezTo>
                  <a:cubicBezTo>
                    <a:pt x="5929" y="11496"/>
                    <a:pt x="6170" y="10052"/>
                    <a:pt x="6621" y="8848"/>
                  </a:cubicBezTo>
                  <a:cubicBezTo>
                    <a:pt x="7073" y="7614"/>
                    <a:pt x="7765" y="6651"/>
                    <a:pt x="8668" y="5989"/>
                  </a:cubicBezTo>
                  <a:cubicBezTo>
                    <a:pt x="9570" y="5297"/>
                    <a:pt x="10654" y="4966"/>
                    <a:pt x="11948" y="4966"/>
                  </a:cubicBezTo>
                  <a:close/>
                  <a:moveTo>
                    <a:pt x="13633" y="0"/>
                  </a:moveTo>
                  <a:cubicBezTo>
                    <a:pt x="12128" y="0"/>
                    <a:pt x="10895" y="241"/>
                    <a:pt x="9932" y="753"/>
                  </a:cubicBezTo>
                  <a:cubicBezTo>
                    <a:pt x="8938" y="1264"/>
                    <a:pt x="8186" y="1866"/>
                    <a:pt x="7614" y="2589"/>
                  </a:cubicBezTo>
                  <a:cubicBezTo>
                    <a:pt x="7042" y="3281"/>
                    <a:pt x="6621" y="3943"/>
                    <a:pt x="6290" y="4575"/>
                  </a:cubicBezTo>
                  <a:lnTo>
                    <a:pt x="5959" y="4575"/>
                  </a:lnTo>
                  <a:lnTo>
                    <a:pt x="5959" y="963"/>
                  </a:lnTo>
                  <a:cubicBezTo>
                    <a:pt x="5959" y="602"/>
                    <a:pt x="5658" y="331"/>
                    <a:pt x="5297" y="331"/>
                  </a:cubicBezTo>
                  <a:lnTo>
                    <a:pt x="632" y="331"/>
                  </a:lnTo>
                  <a:cubicBezTo>
                    <a:pt x="271" y="331"/>
                    <a:pt x="0" y="602"/>
                    <a:pt x="0" y="963"/>
                  </a:cubicBezTo>
                  <a:lnTo>
                    <a:pt x="0" y="34940"/>
                  </a:lnTo>
                  <a:cubicBezTo>
                    <a:pt x="0" y="35301"/>
                    <a:pt x="271" y="35602"/>
                    <a:pt x="632" y="35602"/>
                  </a:cubicBezTo>
                  <a:lnTo>
                    <a:pt x="5417" y="35602"/>
                  </a:lnTo>
                  <a:cubicBezTo>
                    <a:pt x="5748" y="35602"/>
                    <a:pt x="6049" y="35301"/>
                    <a:pt x="6049" y="34940"/>
                  </a:cubicBezTo>
                  <a:lnTo>
                    <a:pt x="6049" y="21939"/>
                  </a:lnTo>
                  <a:lnTo>
                    <a:pt x="6290" y="21939"/>
                  </a:lnTo>
                  <a:cubicBezTo>
                    <a:pt x="6621" y="22541"/>
                    <a:pt x="7073" y="23203"/>
                    <a:pt x="7674" y="23895"/>
                  </a:cubicBezTo>
                  <a:cubicBezTo>
                    <a:pt x="8246" y="24618"/>
                    <a:pt x="9029" y="25189"/>
                    <a:pt x="9992" y="25701"/>
                  </a:cubicBezTo>
                  <a:cubicBezTo>
                    <a:pt x="10955" y="26182"/>
                    <a:pt x="12189" y="26423"/>
                    <a:pt x="13633" y="26423"/>
                  </a:cubicBezTo>
                  <a:cubicBezTo>
                    <a:pt x="15650" y="26423"/>
                    <a:pt x="17455" y="25912"/>
                    <a:pt x="19050" y="24858"/>
                  </a:cubicBezTo>
                  <a:cubicBezTo>
                    <a:pt x="20645" y="23835"/>
                    <a:pt x="21909" y="22330"/>
                    <a:pt x="22842" y="20374"/>
                  </a:cubicBezTo>
                  <a:cubicBezTo>
                    <a:pt x="23745" y="18388"/>
                    <a:pt x="24227" y="16011"/>
                    <a:pt x="24227" y="13182"/>
                  </a:cubicBezTo>
                  <a:cubicBezTo>
                    <a:pt x="24227" y="10353"/>
                    <a:pt x="23745" y="7915"/>
                    <a:pt x="22812" y="5959"/>
                  </a:cubicBezTo>
                  <a:cubicBezTo>
                    <a:pt x="21849" y="4003"/>
                    <a:pt x="20585" y="2498"/>
                    <a:pt x="18990" y="1505"/>
                  </a:cubicBezTo>
                  <a:cubicBezTo>
                    <a:pt x="17395" y="512"/>
                    <a:pt x="15619" y="0"/>
                    <a:pt x="13633" y="0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8395601" y="430958"/>
              <a:ext cx="156436" cy="278102"/>
            </a:xfrm>
            <a:custGeom>
              <a:rect b="b" l="l" r="r" t="t"/>
              <a:pathLst>
                <a:path extrusionOk="0" h="26003" w="14627">
                  <a:moveTo>
                    <a:pt x="12460" y="1"/>
                  </a:moveTo>
                  <a:cubicBezTo>
                    <a:pt x="10985" y="1"/>
                    <a:pt x="9661" y="392"/>
                    <a:pt x="8548" y="1204"/>
                  </a:cubicBezTo>
                  <a:cubicBezTo>
                    <a:pt x="7404" y="2017"/>
                    <a:pt x="6592" y="3160"/>
                    <a:pt x="6110" y="4635"/>
                  </a:cubicBezTo>
                  <a:lnTo>
                    <a:pt x="5869" y="4635"/>
                  </a:lnTo>
                  <a:lnTo>
                    <a:pt x="5869" y="994"/>
                  </a:lnTo>
                  <a:cubicBezTo>
                    <a:pt x="5869" y="633"/>
                    <a:pt x="5568" y="362"/>
                    <a:pt x="5207" y="362"/>
                  </a:cubicBezTo>
                  <a:lnTo>
                    <a:pt x="633" y="362"/>
                  </a:lnTo>
                  <a:cubicBezTo>
                    <a:pt x="272" y="362"/>
                    <a:pt x="1" y="633"/>
                    <a:pt x="1" y="994"/>
                  </a:cubicBezTo>
                  <a:lnTo>
                    <a:pt x="1" y="25370"/>
                  </a:lnTo>
                  <a:cubicBezTo>
                    <a:pt x="1" y="25731"/>
                    <a:pt x="272" y="26002"/>
                    <a:pt x="633" y="26002"/>
                  </a:cubicBezTo>
                  <a:lnTo>
                    <a:pt x="5418" y="26002"/>
                  </a:lnTo>
                  <a:cubicBezTo>
                    <a:pt x="5749" y="26002"/>
                    <a:pt x="6050" y="25731"/>
                    <a:pt x="6050" y="25370"/>
                  </a:cubicBezTo>
                  <a:lnTo>
                    <a:pt x="6050" y="10925"/>
                  </a:lnTo>
                  <a:cubicBezTo>
                    <a:pt x="6050" y="9841"/>
                    <a:pt x="6291" y="8878"/>
                    <a:pt x="6802" y="8036"/>
                  </a:cubicBezTo>
                  <a:cubicBezTo>
                    <a:pt x="7284" y="7193"/>
                    <a:pt x="7976" y="6561"/>
                    <a:pt x="8849" y="6080"/>
                  </a:cubicBezTo>
                  <a:cubicBezTo>
                    <a:pt x="9721" y="5598"/>
                    <a:pt x="10715" y="5357"/>
                    <a:pt x="11828" y="5357"/>
                  </a:cubicBezTo>
                  <a:cubicBezTo>
                    <a:pt x="12340" y="5357"/>
                    <a:pt x="12851" y="5387"/>
                    <a:pt x="13423" y="5478"/>
                  </a:cubicBezTo>
                  <a:cubicBezTo>
                    <a:pt x="13574" y="5508"/>
                    <a:pt x="13754" y="5508"/>
                    <a:pt x="13905" y="5538"/>
                  </a:cubicBezTo>
                  <a:cubicBezTo>
                    <a:pt x="13936" y="5543"/>
                    <a:pt x="13967" y="5546"/>
                    <a:pt x="13998" y="5546"/>
                  </a:cubicBezTo>
                  <a:cubicBezTo>
                    <a:pt x="14325" y="5546"/>
                    <a:pt x="14627" y="5266"/>
                    <a:pt x="14627" y="4936"/>
                  </a:cubicBezTo>
                  <a:lnTo>
                    <a:pt x="14627" y="693"/>
                  </a:lnTo>
                  <a:cubicBezTo>
                    <a:pt x="14627" y="392"/>
                    <a:pt x="14386" y="91"/>
                    <a:pt x="14055" y="61"/>
                  </a:cubicBezTo>
                  <a:lnTo>
                    <a:pt x="14055" y="91"/>
                  </a:lnTo>
                  <a:cubicBezTo>
                    <a:pt x="13905" y="61"/>
                    <a:pt x="13754" y="61"/>
                    <a:pt x="13574" y="31"/>
                  </a:cubicBezTo>
                  <a:cubicBezTo>
                    <a:pt x="13152" y="1"/>
                    <a:pt x="12791" y="1"/>
                    <a:pt x="12460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7627636" y="366585"/>
              <a:ext cx="162874" cy="343855"/>
            </a:xfrm>
            <a:custGeom>
              <a:rect b="b" l="l" r="r" t="t"/>
              <a:pathLst>
                <a:path extrusionOk="0" h="32151" w="15229">
                  <a:moveTo>
                    <a:pt x="4304" y="1"/>
                  </a:moveTo>
                  <a:cubicBezTo>
                    <a:pt x="3943" y="1"/>
                    <a:pt x="3642" y="272"/>
                    <a:pt x="3642" y="633"/>
                  </a:cubicBezTo>
                  <a:lnTo>
                    <a:pt x="3642" y="6140"/>
                  </a:lnTo>
                  <a:lnTo>
                    <a:pt x="663" y="6140"/>
                  </a:lnTo>
                  <a:cubicBezTo>
                    <a:pt x="302" y="6140"/>
                    <a:pt x="1" y="6411"/>
                    <a:pt x="1" y="6772"/>
                  </a:cubicBezTo>
                  <a:lnTo>
                    <a:pt x="1" y="10173"/>
                  </a:lnTo>
                  <a:cubicBezTo>
                    <a:pt x="1" y="10534"/>
                    <a:pt x="302" y="10835"/>
                    <a:pt x="663" y="10835"/>
                  </a:cubicBezTo>
                  <a:lnTo>
                    <a:pt x="3642" y="10835"/>
                  </a:lnTo>
                  <a:lnTo>
                    <a:pt x="3642" y="25069"/>
                  </a:lnTo>
                  <a:cubicBezTo>
                    <a:pt x="3642" y="26694"/>
                    <a:pt x="4003" y="28018"/>
                    <a:pt x="4695" y="29102"/>
                  </a:cubicBezTo>
                  <a:cubicBezTo>
                    <a:pt x="5418" y="30155"/>
                    <a:pt x="6351" y="30938"/>
                    <a:pt x="7584" y="31449"/>
                  </a:cubicBezTo>
                  <a:cubicBezTo>
                    <a:pt x="8667" y="31909"/>
                    <a:pt x="9872" y="32150"/>
                    <a:pt x="11220" y="32150"/>
                  </a:cubicBezTo>
                  <a:cubicBezTo>
                    <a:pt x="11371" y="32150"/>
                    <a:pt x="11523" y="32147"/>
                    <a:pt x="11677" y="32141"/>
                  </a:cubicBezTo>
                  <a:cubicBezTo>
                    <a:pt x="12520" y="32111"/>
                    <a:pt x="13242" y="32051"/>
                    <a:pt x="13844" y="31901"/>
                  </a:cubicBezTo>
                  <a:cubicBezTo>
                    <a:pt x="14235" y="31810"/>
                    <a:pt x="14566" y="31750"/>
                    <a:pt x="14837" y="31660"/>
                  </a:cubicBezTo>
                  <a:cubicBezTo>
                    <a:pt x="15078" y="31600"/>
                    <a:pt x="15229" y="31389"/>
                    <a:pt x="15229" y="31148"/>
                  </a:cubicBezTo>
                  <a:lnTo>
                    <a:pt x="15229" y="27266"/>
                  </a:lnTo>
                  <a:cubicBezTo>
                    <a:pt x="15229" y="26979"/>
                    <a:pt x="14979" y="26737"/>
                    <a:pt x="14697" y="26737"/>
                  </a:cubicBezTo>
                  <a:cubicBezTo>
                    <a:pt x="14654" y="26737"/>
                    <a:pt x="14610" y="26743"/>
                    <a:pt x="14566" y="26755"/>
                  </a:cubicBezTo>
                  <a:lnTo>
                    <a:pt x="14597" y="26755"/>
                  </a:lnTo>
                  <a:cubicBezTo>
                    <a:pt x="13874" y="26905"/>
                    <a:pt x="13182" y="27055"/>
                    <a:pt x="12430" y="27055"/>
                  </a:cubicBezTo>
                  <a:cubicBezTo>
                    <a:pt x="11948" y="27055"/>
                    <a:pt x="11497" y="26965"/>
                    <a:pt x="11075" y="26815"/>
                  </a:cubicBezTo>
                  <a:cubicBezTo>
                    <a:pt x="10654" y="26664"/>
                    <a:pt x="10323" y="26363"/>
                    <a:pt x="10082" y="25942"/>
                  </a:cubicBezTo>
                  <a:cubicBezTo>
                    <a:pt x="9842" y="25521"/>
                    <a:pt x="9691" y="24889"/>
                    <a:pt x="9691" y="24076"/>
                  </a:cubicBezTo>
                  <a:lnTo>
                    <a:pt x="9691" y="10835"/>
                  </a:lnTo>
                  <a:lnTo>
                    <a:pt x="14115" y="10835"/>
                  </a:lnTo>
                  <a:cubicBezTo>
                    <a:pt x="14476" y="10835"/>
                    <a:pt x="14777" y="10534"/>
                    <a:pt x="14777" y="10173"/>
                  </a:cubicBezTo>
                  <a:lnTo>
                    <a:pt x="14777" y="6772"/>
                  </a:lnTo>
                  <a:cubicBezTo>
                    <a:pt x="14777" y="6441"/>
                    <a:pt x="14476" y="6140"/>
                    <a:pt x="14115" y="6140"/>
                  </a:cubicBezTo>
                  <a:lnTo>
                    <a:pt x="9691" y="6140"/>
                  </a:lnTo>
                  <a:lnTo>
                    <a:pt x="9691" y="633"/>
                  </a:lnTo>
                  <a:cubicBezTo>
                    <a:pt x="9691" y="272"/>
                    <a:pt x="9420" y="1"/>
                    <a:pt x="9059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6"/>
          <p:cNvSpPr txBox="1"/>
          <p:nvPr>
            <p:ph type="title"/>
          </p:nvPr>
        </p:nvSpPr>
        <p:spPr>
          <a:xfrm>
            <a:off x="643100" y="428750"/>
            <a:ext cx="78564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Poppins Medium"/>
              <a:buNone/>
              <a:defRPr sz="16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1989150" y="1059400"/>
            <a:ext cx="51657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1989150" y="1469600"/>
            <a:ext cx="5165700" cy="24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">
  <p:cSld name="TITLE_AND_BODY_1">
    <p:bg>
      <p:bgPr>
        <a:solidFill>
          <a:srgbClr val="0456FC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1600" y="477675"/>
            <a:ext cx="2006098" cy="4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7"/>
          <p:cNvCxnSpPr/>
          <p:nvPr/>
        </p:nvCxnSpPr>
        <p:spPr>
          <a:xfrm>
            <a:off x="0" y="3929950"/>
            <a:ext cx="4731000" cy="0"/>
          </a:xfrm>
          <a:prstGeom prst="straightConnector1">
            <a:avLst/>
          </a:prstGeom>
          <a:noFill/>
          <a:ln cap="flat" cmpd="sng" w="9525">
            <a:solidFill>
              <a:srgbClr val="FF8D5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" name="Google Shape;83;p17"/>
          <p:cNvSpPr/>
          <p:nvPr>
            <p:ph idx="2" type="pic"/>
          </p:nvPr>
        </p:nvSpPr>
        <p:spPr>
          <a:xfrm>
            <a:off x="5485800" y="0"/>
            <a:ext cx="3658200" cy="51705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7"/>
          <p:cNvSpPr txBox="1"/>
          <p:nvPr>
            <p:ph type="title"/>
          </p:nvPr>
        </p:nvSpPr>
        <p:spPr>
          <a:xfrm>
            <a:off x="601600" y="2971625"/>
            <a:ext cx="4129500" cy="8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Medium"/>
              <a:buNone/>
              <a:defRPr sz="2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Medium"/>
              <a:buNone/>
              <a:defRPr sz="2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Medium"/>
              <a:buNone/>
              <a:defRPr sz="2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Medium"/>
              <a:buNone/>
              <a:defRPr sz="2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Medium"/>
              <a:buNone/>
              <a:defRPr sz="2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Medium"/>
              <a:buNone/>
              <a:defRPr sz="2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Medium"/>
              <a:buNone/>
              <a:defRPr sz="2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Medium"/>
              <a:buNone/>
              <a:defRPr sz="2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Medium"/>
              <a:buNone/>
              <a:defRPr sz="2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1" type="subTitle"/>
          </p:nvPr>
        </p:nvSpPr>
        <p:spPr>
          <a:xfrm>
            <a:off x="601600" y="4117400"/>
            <a:ext cx="4129500" cy="2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 SemiBold"/>
              <a:buNone/>
              <a:defRPr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">
  <p:cSld name="BLANK_1_1_1_1_3">
    <p:bg>
      <p:bgPr>
        <a:solidFill>
          <a:srgbClr val="F8F5F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8"/>
          <p:cNvGrpSpPr/>
          <p:nvPr/>
        </p:nvGrpSpPr>
        <p:grpSpPr>
          <a:xfrm>
            <a:off x="8130021" y="4825415"/>
            <a:ext cx="890559" cy="185010"/>
            <a:chOff x="6813960" y="336650"/>
            <a:chExt cx="2285243" cy="474751"/>
          </a:xfrm>
        </p:grpSpPr>
        <p:sp>
          <p:nvSpPr>
            <p:cNvPr id="88" name="Google Shape;88;p18"/>
            <p:cNvSpPr/>
            <p:nvPr/>
          </p:nvSpPr>
          <p:spPr>
            <a:xfrm>
              <a:off x="8564261" y="430317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695"/>
                  </a:moveTo>
                  <a:cubicBezTo>
                    <a:pt x="13363" y="4695"/>
                    <a:pt x="14386" y="4966"/>
                    <a:pt x="15258" y="5508"/>
                  </a:cubicBezTo>
                  <a:cubicBezTo>
                    <a:pt x="16131" y="6019"/>
                    <a:pt x="16823" y="6741"/>
                    <a:pt x="17305" y="7644"/>
                  </a:cubicBezTo>
                  <a:cubicBezTo>
                    <a:pt x="17786" y="8547"/>
                    <a:pt x="18057" y="9570"/>
                    <a:pt x="18057" y="10744"/>
                  </a:cubicBezTo>
                  <a:lnTo>
                    <a:pt x="6019" y="10744"/>
                  </a:lnTo>
                  <a:cubicBezTo>
                    <a:pt x="6080" y="9721"/>
                    <a:pt x="6320" y="8788"/>
                    <a:pt x="6772" y="7945"/>
                  </a:cubicBezTo>
                  <a:cubicBezTo>
                    <a:pt x="7313" y="6982"/>
                    <a:pt x="8036" y="6200"/>
                    <a:pt x="8969" y="5598"/>
                  </a:cubicBezTo>
                  <a:cubicBezTo>
                    <a:pt x="9902" y="4996"/>
                    <a:pt x="10985" y="4695"/>
                    <a:pt x="12219" y="4695"/>
                  </a:cubicBezTo>
                  <a:close/>
                  <a:moveTo>
                    <a:pt x="12129" y="0"/>
                  </a:moveTo>
                  <a:cubicBezTo>
                    <a:pt x="9691" y="0"/>
                    <a:pt x="7554" y="572"/>
                    <a:pt x="5749" y="1686"/>
                  </a:cubicBezTo>
                  <a:cubicBezTo>
                    <a:pt x="3943" y="2799"/>
                    <a:pt x="2528" y="4364"/>
                    <a:pt x="1505" y="6350"/>
                  </a:cubicBezTo>
                  <a:cubicBezTo>
                    <a:pt x="512" y="8336"/>
                    <a:pt x="0" y="10654"/>
                    <a:pt x="0" y="13302"/>
                  </a:cubicBezTo>
                  <a:cubicBezTo>
                    <a:pt x="0" y="15950"/>
                    <a:pt x="512" y="18328"/>
                    <a:pt x="1505" y="20284"/>
                  </a:cubicBezTo>
                  <a:cubicBezTo>
                    <a:pt x="2498" y="22270"/>
                    <a:pt x="3943" y="23805"/>
                    <a:pt x="5809" y="24858"/>
                  </a:cubicBezTo>
                  <a:cubicBezTo>
                    <a:pt x="7675" y="25942"/>
                    <a:pt x="9872" y="26483"/>
                    <a:pt x="12460" y="26483"/>
                  </a:cubicBezTo>
                  <a:cubicBezTo>
                    <a:pt x="14446" y="26483"/>
                    <a:pt x="16222" y="26182"/>
                    <a:pt x="17756" y="25581"/>
                  </a:cubicBezTo>
                  <a:cubicBezTo>
                    <a:pt x="19321" y="24949"/>
                    <a:pt x="20585" y="24106"/>
                    <a:pt x="21578" y="22992"/>
                  </a:cubicBezTo>
                  <a:cubicBezTo>
                    <a:pt x="22572" y="21879"/>
                    <a:pt x="23264" y="20585"/>
                    <a:pt x="23625" y="19110"/>
                  </a:cubicBezTo>
                  <a:lnTo>
                    <a:pt x="23625" y="18839"/>
                  </a:lnTo>
                  <a:cubicBezTo>
                    <a:pt x="23625" y="18629"/>
                    <a:pt x="23444" y="18478"/>
                    <a:pt x="23264" y="18478"/>
                  </a:cubicBezTo>
                  <a:lnTo>
                    <a:pt x="18388" y="18478"/>
                  </a:lnTo>
                  <a:cubicBezTo>
                    <a:pt x="18148" y="18478"/>
                    <a:pt x="17937" y="18599"/>
                    <a:pt x="17817" y="18809"/>
                  </a:cubicBezTo>
                  <a:cubicBezTo>
                    <a:pt x="17576" y="19381"/>
                    <a:pt x="17215" y="19893"/>
                    <a:pt x="16793" y="20284"/>
                  </a:cubicBezTo>
                  <a:cubicBezTo>
                    <a:pt x="16252" y="20765"/>
                    <a:pt x="15650" y="21157"/>
                    <a:pt x="14927" y="21397"/>
                  </a:cubicBezTo>
                  <a:cubicBezTo>
                    <a:pt x="14205" y="21638"/>
                    <a:pt x="13423" y="21789"/>
                    <a:pt x="12550" y="21789"/>
                  </a:cubicBezTo>
                  <a:cubicBezTo>
                    <a:pt x="11226" y="21789"/>
                    <a:pt x="10082" y="21488"/>
                    <a:pt x="9089" y="20946"/>
                  </a:cubicBezTo>
                  <a:cubicBezTo>
                    <a:pt x="8126" y="20374"/>
                    <a:pt x="7374" y="19562"/>
                    <a:pt x="6802" y="18508"/>
                  </a:cubicBezTo>
                  <a:cubicBezTo>
                    <a:pt x="6290" y="17455"/>
                    <a:pt x="6019" y="16251"/>
                    <a:pt x="5989" y="14807"/>
                  </a:cubicBezTo>
                  <a:lnTo>
                    <a:pt x="23504" y="14807"/>
                  </a:lnTo>
                  <a:cubicBezTo>
                    <a:pt x="23685" y="14807"/>
                    <a:pt x="23866" y="14656"/>
                    <a:pt x="23866" y="14446"/>
                  </a:cubicBezTo>
                  <a:lnTo>
                    <a:pt x="23866" y="12971"/>
                  </a:lnTo>
                  <a:cubicBezTo>
                    <a:pt x="23866" y="10714"/>
                    <a:pt x="23535" y="8788"/>
                    <a:pt x="22933" y="7133"/>
                  </a:cubicBezTo>
                  <a:cubicBezTo>
                    <a:pt x="22301" y="5508"/>
                    <a:pt x="21458" y="4153"/>
                    <a:pt x="20375" y="3100"/>
                  </a:cubicBezTo>
                  <a:cubicBezTo>
                    <a:pt x="19261" y="2047"/>
                    <a:pt x="18027" y="1264"/>
                    <a:pt x="16613" y="753"/>
                  </a:cubicBezTo>
                  <a:cubicBezTo>
                    <a:pt x="15228" y="241"/>
                    <a:pt x="13724" y="0"/>
                    <a:pt x="12129" y="0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8843956" y="430317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725"/>
                  </a:moveTo>
                  <a:cubicBezTo>
                    <a:pt x="13363" y="4725"/>
                    <a:pt x="14386" y="4966"/>
                    <a:pt x="15259" y="5508"/>
                  </a:cubicBezTo>
                  <a:cubicBezTo>
                    <a:pt x="16132" y="6019"/>
                    <a:pt x="16824" y="6741"/>
                    <a:pt x="17305" y="7644"/>
                  </a:cubicBezTo>
                  <a:cubicBezTo>
                    <a:pt x="17787" y="8547"/>
                    <a:pt x="18058" y="9570"/>
                    <a:pt x="18058" y="10744"/>
                  </a:cubicBezTo>
                  <a:lnTo>
                    <a:pt x="6020" y="10744"/>
                  </a:lnTo>
                  <a:cubicBezTo>
                    <a:pt x="6080" y="9721"/>
                    <a:pt x="6321" y="8788"/>
                    <a:pt x="6772" y="7945"/>
                  </a:cubicBezTo>
                  <a:cubicBezTo>
                    <a:pt x="7314" y="6982"/>
                    <a:pt x="8036" y="6200"/>
                    <a:pt x="8969" y="5598"/>
                  </a:cubicBezTo>
                  <a:cubicBezTo>
                    <a:pt x="9902" y="4996"/>
                    <a:pt x="10985" y="4725"/>
                    <a:pt x="12219" y="4725"/>
                  </a:cubicBezTo>
                  <a:close/>
                  <a:moveTo>
                    <a:pt x="12129" y="0"/>
                  </a:moveTo>
                  <a:cubicBezTo>
                    <a:pt x="9691" y="0"/>
                    <a:pt x="7555" y="572"/>
                    <a:pt x="5749" y="1686"/>
                  </a:cubicBezTo>
                  <a:cubicBezTo>
                    <a:pt x="3943" y="2799"/>
                    <a:pt x="2529" y="4364"/>
                    <a:pt x="1506" y="6350"/>
                  </a:cubicBezTo>
                  <a:cubicBezTo>
                    <a:pt x="512" y="8336"/>
                    <a:pt x="1" y="10654"/>
                    <a:pt x="1" y="13302"/>
                  </a:cubicBezTo>
                  <a:cubicBezTo>
                    <a:pt x="1" y="15950"/>
                    <a:pt x="512" y="18328"/>
                    <a:pt x="1506" y="20284"/>
                  </a:cubicBezTo>
                  <a:cubicBezTo>
                    <a:pt x="2499" y="22270"/>
                    <a:pt x="3943" y="23805"/>
                    <a:pt x="5809" y="24858"/>
                  </a:cubicBezTo>
                  <a:cubicBezTo>
                    <a:pt x="7675" y="25942"/>
                    <a:pt x="9872" y="26483"/>
                    <a:pt x="12460" y="26483"/>
                  </a:cubicBezTo>
                  <a:cubicBezTo>
                    <a:pt x="14446" y="26483"/>
                    <a:pt x="16222" y="26182"/>
                    <a:pt x="17757" y="25581"/>
                  </a:cubicBezTo>
                  <a:cubicBezTo>
                    <a:pt x="19322" y="24949"/>
                    <a:pt x="20586" y="24106"/>
                    <a:pt x="21579" y="22992"/>
                  </a:cubicBezTo>
                  <a:cubicBezTo>
                    <a:pt x="22572" y="21879"/>
                    <a:pt x="23264" y="20585"/>
                    <a:pt x="23625" y="19110"/>
                  </a:cubicBezTo>
                  <a:lnTo>
                    <a:pt x="23625" y="18839"/>
                  </a:lnTo>
                  <a:cubicBezTo>
                    <a:pt x="23625" y="18629"/>
                    <a:pt x="23445" y="18478"/>
                    <a:pt x="23264" y="18478"/>
                  </a:cubicBezTo>
                  <a:lnTo>
                    <a:pt x="18389" y="18478"/>
                  </a:lnTo>
                  <a:cubicBezTo>
                    <a:pt x="18148" y="18478"/>
                    <a:pt x="17937" y="18599"/>
                    <a:pt x="17817" y="18809"/>
                  </a:cubicBezTo>
                  <a:cubicBezTo>
                    <a:pt x="17576" y="19381"/>
                    <a:pt x="17215" y="19893"/>
                    <a:pt x="16794" y="20284"/>
                  </a:cubicBezTo>
                  <a:cubicBezTo>
                    <a:pt x="16252" y="20765"/>
                    <a:pt x="15650" y="21157"/>
                    <a:pt x="14928" y="21397"/>
                  </a:cubicBezTo>
                  <a:cubicBezTo>
                    <a:pt x="14206" y="21638"/>
                    <a:pt x="13423" y="21789"/>
                    <a:pt x="12550" y="21789"/>
                  </a:cubicBezTo>
                  <a:cubicBezTo>
                    <a:pt x="11226" y="21789"/>
                    <a:pt x="10083" y="21488"/>
                    <a:pt x="9089" y="20946"/>
                  </a:cubicBezTo>
                  <a:cubicBezTo>
                    <a:pt x="8126" y="20374"/>
                    <a:pt x="7374" y="19562"/>
                    <a:pt x="6802" y="18508"/>
                  </a:cubicBezTo>
                  <a:cubicBezTo>
                    <a:pt x="6291" y="17455"/>
                    <a:pt x="6020" y="16251"/>
                    <a:pt x="5990" y="14807"/>
                  </a:cubicBezTo>
                  <a:lnTo>
                    <a:pt x="23505" y="14807"/>
                  </a:lnTo>
                  <a:cubicBezTo>
                    <a:pt x="23685" y="14807"/>
                    <a:pt x="23866" y="14656"/>
                    <a:pt x="23866" y="14446"/>
                  </a:cubicBezTo>
                  <a:lnTo>
                    <a:pt x="23866" y="12971"/>
                  </a:lnTo>
                  <a:cubicBezTo>
                    <a:pt x="23866" y="10714"/>
                    <a:pt x="23535" y="8788"/>
                    <a:pt x="22933" y="7133"/>
                  </a:cubicBezTo>
                  <a:cubicBezTo>
                    <a:pt x="22301" y="5508"/>
                    <a:pt x="21458" y="4153"/>
                    <a:pt x="20375" y="3100"/>
                  </a:cubicBezTo>
                  <a:cubicBezTo>
                    <a:pt x="19261" y="2047"/>
                    <a:pt x="18028" y="1264"/>
                    <a:pt x="16613" y="753"/>
                  </a:cubicBezTo>
                  <a:cubicBezTo>
                    <a:pt x="15229" y="241"/>
                    <a:pt x="13724" y="0"/>
                    <a:pt x="12129" y="0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7097206" y="427418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695"/>
                  </a:moveTo>
                  <a:cubicBezTo>
                    <a:pt x="13393" y="4695"/>
                    <a:pt x="14386" y="4966"/>
                    <a:pt x="15258" y="5478"/>
                  </a:cubicBezTo>
                  <a:cubicBezTo>
                    <a:pt x="16131" y="6019"/>
                    <a:pt x="16823" y="6742"/>
                    <a:pt x="17305" y="7644"/>
                  </a:cubicBezTo>
                  <a:cubicBezTo>
                    <a:pt x="17817" y="8547"/>
                    <a:pt x="18057" y="9570"/>
                    <a:pt x="18057" y="10744"/>
                  </a:cubicBezTo>
                  <a:lnTo>
                    <a:pt x="6019" y="10744"/>
                  </a:lnTo>
                  <a:cubicBezTo>
                    <a:pt x="6080" y="9721"/>
                    <a:pt x="6320" y="8788"/>
                    <a:pt x="6802" y="7945"/>
                  </a:cubicBezTo>
                  <a:cubicBezTo>
                    <a:pt x="7313" y="6982"/>
                    <a:pt x="8036" y="6200"/>
                    <a:pt x="8969" y="5598"/>
                  </a:cubicBezTo>
                  <a:cubicBezTo>
                    <a:pt x="9902" y="4996"/>
                    <a:pt x="10985" y="4695"/>
                    <a:pt x="12219" y="4695"/>
                  </a:cubicBezTo>
                  <a:close/>
                  <a:moveTo>
                    <a:pt x="12129" y="1"/>
                  </a:moveTo>
                  <a:cubicBezTo>
                    <a:pt x="9691" y="1"/>
                    <a:pt x="7554" y="542"/>
                    <a:pt x="5749" y="1656"/>
                  </a:cubicBezTo>
                  <a:cubicBezTo>
                    <a:pt x="3943" y="2799"/>
                    <a:pt x="2528" y="4334"/>
                    <a:pt x="1505" y="6350"/>
                  </a:cubicBezTo>
                  <a:cubicBezTo>
                    <a:pt x="512" y="8337"/>
                    <a:pt x="0" y="10654"/>
                    <a:pt x="0" y="13302"/>
                  </a:cubicBezTo>
                  <a:cubicBezTo>
                    <a:pt x="0" y="15950"/>
                    <a:pt x="512" y="18298"/>
                    <a:pt x="1505" y="20284"/>
                  </a:cubicBezTo>
                  <a:cubicBezTo>
                    <a:pt x="2498" y="22270"/>
                    <a:pt x="3943" y="23805"/>
                    <a:pt x="5809" y="24858"/>
                  </a:cubicBezTo>
                  <a:cubicBezTo>
                    <a:pt x="7675" y="25942"/>
                    <a:pt x="9902" y="26483"/>
                    <a:pt x="12460" y="26483"/>
                  </a:cubicBezTo>
                  <a:cubicBezTo>
                    <a:pt x="14446" y="26483"/>
                    <a:pt x="16221" y="26183"/>
                    <a:pt x="17786" y="25551"/>
                  </a:cubicBezTo>
                  <a:cubicBezTo>
                    <a:pt x="19321" y="24949"/>
                    <a:pt x="20585" y="24106"/>
                    <a:pt x="21578" y="22993"/>
                  </a:cubicBezTo>
                  <a:cubicBezTo>
                    <a:pt x="22571" y="21879"/>
                    <a:pt x="23264" y="20585"/>
                    <a:pt x="23625" y="19080"/>
                  </a:cubicBezTo>
                  <a:lnTo>
                    <a:pt x="23625" y="18809"/>
                  </a:lnTo>
                  <a:cubicBezTo>
                    <a:pt x="23625" y="18629"/>
                    <a:pt x="23444" y="18448"/>
                    <a:pt x="23264" y="18448"/>
                  </a:cubicBezTo>
                  <a:lnTo>
                    <a:pt x="18388" y="18448"/>
                  </a:lnTo>
                  <a:cubicBezTo>
                    <a:pt x="18148" y="18448"/>
                    <a:pt x="17937" y="18599"/>
                    <a:pt x="17817" y="18809"/>
                  </a:cubicBezTo>
                  <a:cubicBezTo>
                    <a:pt x="17576" y="19381"/>
                    <a:pt x="17215" y="19863"/>
                    <a:pt x="16793" y="20284"/>
                  </a:cubicBezTo>
                  <a:cubicBezTo>
                    <a:pt x="16282" y="20766"/>
                    <a:pt x="15650" y="21157"/>
                    <a:pt x="14927" y="21398"/>
                  </a:cubicBezTo>
                  <a:cubicBezTo>
                    <a:pt x="14235" y="21638"/>
                    <a:pt x="13423" y="21759"/>
                    <a:pt x="12550" y="21759"/>
                  </a:cubicBezTo>
                  <a:cubicBezTo>
                    <a:pt x="11226" y="21759"/>
                    <a:pt x="10082" y="21488"/>
                    <a:pt x="9119" y="20916"/>
                  </a:cubicBezTo>
                  <a:cubicBezTo>
                    <a:pt x="8126" y="20374"/>
                    <a:pt x="7374" y="19562"/>
                    <a:pt x="6832" y="18478"/>
                  </a:cubicBezTo>
                  <a:cubicBezTo>
                    <a:pt x="6290" y="17455"/>
                    <a:pt x="6019" y="16221"/>
                    <a:pt x="6019" y="14807"/>
                  </a:cubicBezTo>
                  <a:lnTo>
                    <a:pt x="23504" y="14807"/>
                  </a:lnTo>
                  <a:cubicBezTo>
                    <a:pt x="23715" y="14807"/>
                    <a:pt x="23866" y="14656"/>
                    <a:pt x="23866" y="14446"/>
                  </a:cubicBezTo>
                  <a:lnTo>
                    <a:pt x="23866" y="12941"/>
                  </a:lnTo>
                  <a:cubicBezTo>
                    <a:pt x="23866" y="10714"/>
                    <a:pt x="23565" y="8758"/>
                    <a:pt x="22933" y="7133"/>
                  </a:cubicBezTo>
                  <a:cubicBezTo>
                    <a:pt x="22301" y="5508"/>
                    <a:pt x="21458" y="4154"/>
                    <a:pt x="20375" y="3100"/>
                  </a:cubicBezTo>
                  <a:cubicBezTo>
                    <a:pt x="19291" y="2047"/>
                    <a:pt x="18027" y="1264"/>
                    <a:pt x="16643" y="753"/>
                  </a:cubicBezTo>
                  <a:cubicBezTo>
                    <a:pt x="15228" y="241"/>
                    <a:pt x="13724" y="1"/>
                    <a:pt x="12129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6813960" y="339548"/>
              <a:ext cx="276498" cy="365641"/>
            </a:xfrm>
            <a:custGeom>
              <a:rect b="b" l="l" r="r" t="t"/>
              <a:pathLst>
                <a:path extrusionOk="0" h="34188" w="25853">
                  <a:moveTo>
                    <a:pt x="11858" y="5177"/>
                  </a:moveTo>
                  <a:cubicBezTo>
                    <a:pt x="13393" y="5177"/>
                    <a:pt x="14657" y="5388"/>
                    <a:pt x="15650" y="5839"/>
                  </a:cubicBezTo>
                  <a:cubicBezTo>
                    <a:pt x="16613" y="6290"/>
                    <a:pt x="17366" y="6953"/>
                    <a:pt x="17847" y="7825"/>
                  </a:cubicBezTo>
                  <a:cubicBezTo>
                    <a:pt x="18299" y="8668"/>
                    <a:pt x="18539" y="9721"/>
                    <a:pt x="18539" y="10925"/>
                  </a:cubicBezTo>
                  <a:cubicBezTo>
                    <a:pt x="18539" y="12159"/>
                    <a:pt x="18329" y="13152"/>
                    <a:pt x="17847" y="13995"/>
                  </a:cubicBezTo>
                  <a:cubicBezTo>
                    <a:pt x="17366" y="14837"/>
                    <a:pt x="16643" y="15469"/>
                    <a:pt x="15650" y="15891"/>
                  </a:cubicBezTo>
                  <a:cubicBezTo>
                    <a:pt x="14687" y="16312"/>
                    <a:pt x="13423" y="16523"/>
                    <a:pt x="11888" y="16523"/>
                  </a:cubicBezTo>
                  <a:lnTo>
                    <a:pt x="6170" y="16523"/>
                  </a:lnTo>
                  <a:lnTo>
                    <a:pt x="6170" y="5177"/>
                  </a:lnTo>
                  <a:close/>
                  <a:moveTo>
                    <a:pt x="633" y="1"/>
                  </a:moveTo>
                  <a:cubicBezTo>
                    <a:pt x="272" y="1"/>
                    <a:pt x="1" y="272"/>
                    <a:pt x="1" y="633"/>
                  </a:cubicBezTo>
                  <a:lnTo>
                    <a:pt x="1" y="33556"/>
                  </a:lnTo>
                  <a:cubicBezTo>
                    <a:pt x="1" y="33917"/>
                    <a:pt x="272" y="34188"/>
                    <a:pt x="633" y="34188"/>
                  </a:cubicBezTo>
                  <a:lnTo>
                    <a:pt x="5538" y="34188"/>
                  </a:lnTo>
                  <a:cubicBezTo>
                    <a:pt x="5900" y="34188"/>
                    <a:pt x="6170" y="33917"/>
                    <a:pt x="6170" y="33556"/>
                  </a:cubicBezTo>
                  <a:lnTo>
                    <a:pt x="6170" y="21669"/>
                  </a:lnTo>
                  <a:lnTo>
                    <a:pt x="12490" y="21669"/>
                  </a:lnTo>
                  <a:lnTo>
                    <a:pt x="19021" y="33857"/>
                  </a:lnTo>
                  <a:cubicBezTo>
                    <a:pt x="19141" y="34068"/>
                    <a:pt x="19352" y="34188"/>
                    <a:pt x="19593" y="34188"/>
                  </a:cubicBezTo>
                  <a:lnTo>
                    <a:pt x="25040" y="34188"/>
                  </a:lnTo>
                  <a:cubicBezTo>
                    <a:pt x="25521" y="34188"/>
                    <a:pt x="25852" y="33676"/>
                    <a:pt x="25612" y="33255"/>
                  </a:cubicBezTo>
                  <a:lnTo>
                    <a:pt x="18720" y="20645"/>
                  </a:lnTo>
                  <a:cubicBezTo>
                    <a:pt x="18931" y="20555"/>
                    <a:pt x="19171" y="20465"/>
                    <a:pt x="19382" y="20345"/>
                  </a:cubicBezTo>
                  <a:cubicBezTo>
                    <a:pt x="21188" y="19472"/>
                    <a:pt x="22542" y="18238"/>
                    <a:pt x="23475" y="16643"/>
                  </a:cubicBezTo>
                  <a:cubicBezTo>
                    <a:pt x="24408" y="15018"/>
                    <a:pt x="24859" y="13122"/>
                    <a:pt x="24859" y="10925"/>
                  </a:cubicBezTo>
                  <a:cubicBezTo>
                    <a:pt x="24859" y="8728"/>
                    <a:pt x="24408" y="6832"/>
                    <a:pt x="23505" y="5207"/>
                  </a:cubicBezTo>
                  <a:cubicBezTo>
                    <a:pt x="22572" y="3552"/>
                    <a:pt x="21218" y="2288"/>
                    <a:pt x="19442" y="1355"/>
                  </a:cubicBezTo>
                  <a:cubicBezTo>
                    <a:pt x="17637" y="452"/>
                    <a:pt x="15440" y="1"/>
                    <a:pt x="12821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7374656" y="428060"/>
              <a:ext cx="241087" cy="277781"/>
            </a:xfrm>
            <a:custGeom>
              <a:rect b="b" l="l" r="r" t="t"/>
              <a:pathLst>
                <a:path extrusionOk="0" h="25973" w="22542">
                  <a:moveTo>
                    <a:pt x="13753" y="1"/>
                  </a:moveTo>
                  <a:cubicBezTo>
                    <a:pt x="11827" y="1"/>
                    <a:pt x="10232" y="422"/>
                    <a:pt x="8938" y="1265"/>
                  </a:cubicBezTo>
                  <a:cubicBezTo>
                    <a:pt x="7614" y="2107"/>
                    <a:pt x="6681" y="3251"/>
                    <a:pt x="6109" y="4695"/>
                  </a:cubicBezTo>
                  <a:lnTo>
                    <a:pt x="5808" y="4695"/>
                  </a:lnTo>
                  <a:lnTo>
                    <a:pt x="5808" y="964"/>
                  </a:lnTo>
                  <a:cubicBezTo>
                    <a:pt x="5808" y="603"/>
                    <a:pt x="5507" y="332"/>
                    <a:pt x="5146" y="332"/>
                  </a:cubicBezTo>
                  <a:lnTo>
                    <a:pt x="662" y="332"/>
                  </a:lnTo>
                  <a:cubicBezTo>
                    <a:pt x="301" y="332"/>
                    <a:pt x="0" y="603"/>
                    <a:pt x="0" y="964"/>
                  </a:cubicBezTo>
                  <a:lnTo>
                    <a:pt x="0" y="25340"/>
                  </a:lnTo>
                  <a:cubicBezTo>
                    <a:pt x="0" y="25701"/>
                    <a:pt x="301" y="25972"/>
                    <a:pt x="662" y="25972"/>
                  </a:cubicBezTo>
                  <a:lnTo>
                    <a:pt x="5417" y="25972"/>
                  </a:lnTo>
                  <a:cubicBezTo>
                    <a:pt x="5778" y="25972"/>
                    <a:pt x="6049" y="25701"/>
                    <a:pt x="6049" y="25340"/>
                  </a:cubicBezTo>
                  <a:lnTo>
                    <a:pt x="6049" y="10955"/>
                  </a:lnTo>
                  <a:cubicBezTo>
                    <a:pt x="6049" y="9721"/>
                    <a:pt x="6290" y="8668"/>
                    <a:pt x="6741" y="7795"/>
                  </a:cubicBezTo>
                  <a:cubicBezTo>
                    <a:pt x="7223" y="6922"/>
                    <a:pt x="7855" y="6260"/>
                    <a:pt x="8667" y="5809"/>
                  </a:cubicBezTo>
                  <a:cubicBezTo>
                    <a:pt x="9480" y="5327"/>
                    <a:pt x="10443" y="5117"/>
                    <a:pt x="11496" y="5117"/>
                  </a:cubicBezTo>
                  <a:cubicBezTo>
                    <a:pt x="13031" y="5117"/>
                    <a:pt x="14265" y="5598"/>
                    <a:pt x="15138" y="6561"/>
                  </a:cubicBezTo>
                  <a:cubicBezTo>
                    <a:pt x="16041" y="7524"/>
                    <a:pt x="16492" y="8879"/>
                    <a:pt x="16492" y="10594"/>
                  </a:cubicBezTo>
                  <a:lnTo>
                    <a:pt x="16492" y="25340"/>
                  </a:lnTo>
                  <a:cubicBezTo>
                    <a:pt x="16492" y="25701"/>
                    <a:pt x="16763" y="25972"/>
                    <a:pt x="17124" y="25972"/>
                  </a:cubicBezTo>
                  <a:lnTo>
                    <a:pt x="21879" y="25972"/>
                  </a:lnTo>
                  <a:cubicBezTo>
                    <a:pt x="22240" y="25972"/>
                    <a:pt x="22541" y="25701"/>
                    <a:pt x="22541" y="25340"/>
                  </a:cubicBezTo>
                  <a:lnTo>
                    <a:pt x="22541" y="9661"/>
                  </a:lnTo>
                  <a:cubicBezTo>
                    <a:pt x="22541" y="7615"/>
                    <a:pt x="22180" y="5869"/>
                    <a:pt x="21458" y="4425"/>
                  </a:cubicBezTo>
                  <a:cubicBezTo>
                    <a:pt x="20705" y="2980"/>
                    <a:pt x="19682" y="1897"/>
                    <a:pt x="18388" y="1144"/>
                  </a:cubicBezTo>
                  <a:cubicBezTo>
                    <a:pt x="17064" y="392"/>
                    <a:pt x="15499" y="1"/>
                    <a:pt x="13753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7806916" y="336650"/>
              <a:ext cx="280680" cy="376271"/>
            </a:xfrm>
            <a:custGeom>
              <a:rect b="b" l="l" r="r" t="t"/>
              <a:pathLst>
                <a:path extrusionOk="0" h="35182" w="26244">
                  <a:moveTo>
                    <a:pt x="13453" y="1"/>
                  </a:moveTo>
                  <a:cubicBezTo>
                    <a:pt x="11015" y="1"/>
                    <a:pt x="8908" y="422"/>
                    <a:pt x="7043" y="1265"/>
                  </a:cubicBezTo>
                  <a:cubicBezTo>
                    <a:pt x="5147" y="2077"/>
                    <a:pt x="3642" y="3281"/>
                    <a:pt x="2558" y="4786"/>
                  </a:cubicBezTo>
                  <a:cubicBezTo>
                    <a:pt x="1445" y="6291"/>
                    <a:pt x="903" y="8066"/>
                    <a:pt x="903" y="10083"/>
                  </a:cubicBezTo>
                  <a:cubicBezTo>
                    <a:pt x="903" y="12520"/>
                    <a:pt x="1716" y="14476"/>
                    <a:pt x="3341" y="15951"/>
                  </a:cubicBezTo>
                  <a:cubicBezTo>
                    <a:pt x="4966" y="17426"/>
                    <a:pt x="7193" y="18539"/>
                    <a:pt x="10022" y="19261"/>
                  </a:cubicBezTo>
                  <a:lnTo>
                    <a:pt x="13904" y="20254"/>
                  </a:lnTo>
                  <a:cubicBezTo>
                    <a:pt x="15138" y="20585"/>
                    <a:pt x="16191" y="20916"/>
                    <a:pt x="17124" y="21338"/>
                  </a:cubicBezTo>
                  <a:cubicBezTo>
                    <a:pt x="18027" y="21729"/>
                    <a:pt x="18749" y="22211"/>
                    <a:pt x="19261" y="22782"/>
                  </a:cubicBezTo>
                  <a:cubicBezTo>
                    <a:pt x="19773" y="23384"/>
                    <a:pt x="20044" y="24106"/>
                    <a:pt x="20044" y="25009"/>
                  </a:cubicBezTo>
                  <a:cubicBezTo>
                    <a:pt x="20044" y="25972"/>
                    <a:pt x="19743" y="26845"/>
                    <a:pt x="19171" y="27567"/>
                  </a:cubicBezTo>
                  <a:cubicBezTo>
                    <a:pt x="18569" y="28290"/>
                    <a:pt x="17786" y="28861"/>
                    <a:pt x="16763" y="29283"/>
                  </a:cubicBezTo>
                  <a:cubicBezTo>
                    <a:pt x="15740" y="29674"/>
                    <a:pt x="14566" y="29885"/>
                    <a:pt x="13212" y="29885"/>
                  </a:cubicBezTo>
                  <a:cubicBezTo>
                    <a:pt x="11858" y="29885"/>
                    <a:pt x="10774" y="29674"/>
                    <a:pt x="9721" y="29313"/>
                  </a:cubicBezTo>
                  <a:cubicBezTo>
                    <a:pt x="8668" y="28922"/>
                    <a:pt x="7825" y="28320"/>
                    <a:pt x="7193" y="27537"/>
                  </a:cubicBezTo>
                  <a:cubicBezTo>
                    <a:pt x="6651" y="26845"/>
                    <a:pt x="6290" y="26032"/>
                    <a:pt x="6140" y="25100"/>
                  </a:cubicBezTo>
                  <a:cubicBezTo>
                    <a:pt x="6110" y="24769"/>
                    <a:pt x="5839" y="24558"/>
                    <a:pt x="5508" y="24558"/>
                  </a:cubicBezTo>
                  <a:lnTo>
                    <a:pt x="662" y="24558"/>
                  </a:lnTo>
                  <a:cubicBezTo>
                    <a:pt x="301" y="24558"/>
                    <a:pt x="0" y="24889"/>
                    <a:pt x="31" y="25250"/>
                  </a:cubicBezTo>
                  <a:cubicBezTo>
                    <a:pt x="211" y="27206"/>
                    <a:pt x="783" y="28922"/>
                    <a:pt x="1776" y="30336"/>
                  </a:cubicBezTo>
                  <a:cubicBezTo>
                    <a:pt x="2859" y="31901"/>
                    <a:pt x="4394" y="33105"/>
                    <a:pt x="6350" y="33947"/>
                  </a:cubicBezTo>
                  <a:cubicBezTo>
                    <a:pt x="8307" y="34760"/>
                    <a:pt x="10594" y="35181"/>
                    <a:pt x="13272" y="35181"/>
                  </a:cubicBezTo>
                  <a:cubicBezTo>
                    <a:pt x="15921" y="35181"/>
                    <a:pt x="18328" y="34760"/>
                    <a:pt x="20284" y="33887"/>
                  </a:cubicBezTo>
                  <a:cubicBezTo>
                    <a:pt x="22210" y="33044"/>
                    <a:pt x="23685" y="31871"/>
                    <a:pt x="24708" y="30336"/>
                  </a:cubicBezTo>
                  <a:cubicBezTo>
                    <a:pt x="25731" y="28801"/>
                    <a:pt x="26243" y="27056"/>
                    <a:pt x="26243" y="25039"/>
                  </a:cubicBezTo>
                  <a:cubicBezTo>
                    <a:pt x="26243" y="23565"/>
                    <a:pt x="25972" y="22271"/>
                    <a:pt x="25400" y="21187"/>
                  </a:cubicBezTo>
                  <a:cubicBezTo>
                    <a:pt x="24859" y="20074"/>
                    <a:pt x="24106" y="19141"/>
                    <a:pt x="23143" y="18358"/>
                  </a:cubicBezTo>
                  <a:cubicBezTo>
                    <a:pt x="22180" y="17576"/>
                    <a:pt x="21127" y="16944"/>
                    <a:pt x="19923" y="16432"/>
                  </a:cubicBezTo>
                  <a:cubicBezTo>
                    <a:pt x="18719" y="15921"/>
                    <a:pt x="17485" y="15499"/>
                    <a:pt x="16191" y="15199"/>
                  </a:cubicBezTo>
                  <a:lnTo>
                    <a:pt x="12971" y="14416"/>
                  </a:lnTo>
                  <a:cubicBezTo>
                    <a:pt x="12279" y="14236"/>
                    <a:pt x="11587" y="14025"/>
                    <a:pt x="10895" y="13784"/>
                  </a:cubicBezTo>
                  <a:cubicBezTo>
                    <a:pt x="10203" y="13543"/>
                    <a:pt x="9571" y="13242"/>
                    <a:pt x="8999" y="12881"/>
                  </a:cubicBezTo>
                  <a:cubicBezTo>
                    <a:pt x="8427" y="12520"/>
                    <a:pt x="8006" y="12069"/>
                    <a:pt x="7675" y="11557"/>
                  </a:cubicBezTo>
                  <a:cubicBezTo>
                    <a:pt x="7344" y="11015"/>
                    <a:pt x="7163" y="10414"/>
                    <a:pt x="7163" y="9691"/>
                  </a:cubicBezTo>
                  <a:cubicBezTo>
                    <a:pt x="7193" y="8849"/>
                    <a:pt x="7434" y="8066"/>
                    <a:pt x="7915" y="7404"/>
                  </a:cubicBezTo>
                  <a:cubicBezTo>
                    <a:pt x="8427" y="6742"/>
                    <a:pt x="9119" y="6200"/>
                    <a:pt x="10052" y="5809"/>
                  </a:cubicBezTo>
                  <a:cubicBezTo>
                    <a:pt x="10985" y="5418"/>
                    <a:pt x="12068" y="5237"/>
                    <a:pt x="13362" y="5237"/>
                  </a:cubicBezTo>
                  <a:cubicBezTo>
                    <a:pt x="15198" y="5237"/>
                    <a:pt x="16703" y="5629"/>
                    <a:pt x="17847" y="6441"/>
                  </a:cubicBezTo>
                  <a:cubicBezTo>
                    <a:pt x="18870" y="7163"/>
                    <a:pt x="19502" y="8126"/>
                    <a:pt x="19743" y="9360"/>
                  </a:cubicBezTo>
                  <a:cubicBezTo>
                    <a:pt x="19803" y="9661"/>
                    <a:pt x="20044" y="9872"/>
                    <a:pt x="20344" y="9872"/>
                  </a:cubicBezTo>
                  <a:lnTo>
                    <a:pt x="25099" y="9872"/>
                  </a:lnTo>
                  <a:cubicBezTo>
                    <a:pt x="25491" y="9872"/>
                    <a:pt x="25762" y="9541"/>
                    <a:pt x="25731" y="9180"/>
                  </a:cubicBezTo>
                  <a:cubicBezTo>
                    <a:pt x="25611" y="7524"/>
                    <a:pt x="25069" y="6050"/>
                    <a:pt x="24167" y="4756"/>
                  </a:cubicBezTo>
                  <a:cubicBezTo>
                    <a:pt x="23113" y="3251"/>
                    <a:pt x="21669" y="2108"/>
                    <a:pt x="19833" y="1265"/>
                  </a:cubicBezTo>
                  <a:cubicBezTo>
                    <a:pt x="18027" y="422"/>
                    <a:pt x="15890" y="1"/>
                    <a:pt x="13453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8112044" y="430638"/>
              <a:ext cx="259108" cy="380763"/>
            </a:xfrm>
            <a:custGeom>
              <a:rect b="b" l="l" r="r" t="t"/>
              <a:pathLst>
                <a:path extrusionOk="0" h="35602" w="24227">
                  <a:moveTo>
                    <a:pt x="11948" y="4966"/>
                  </a:moveTo>
                  <a:cubicBezTo>
                    <a:pt x="13242" y="4966"/>
                    <a:pt x="14416" y="5297"/>
                    <a:pt x="15319" y="6019"/>
                  </a:cubicBezTo>
                  <a:cubicBezTo>
                    <a:pt x="16221" y="6711"/>
                    <a:pt x="16914" y="7674"/>
                    <a:pt x="17365" y="8908"/>
                  </a:cubicBezTo>
                  <a:cubicBezTo>
                    <a:pt x="17816" y="10142"/>
                    <a:pt x="18057" y="11557"/>
                    <a:pt x="18057" y="13152"/>
                  </a:cubicBezTo>
                  <a:cubicBezTo>
                    <a:pt x="18057" y="14747"/>
                    <a:pt x="17816" y="16191"/>
                    <a:pt x="17365" y="17455"/>
                  </a:cubicBezTo>
                  <a:lnTo>
                    <a:pt x="17365" y="17425"/>
                  </a:lnTo>
                  <a:cubicBezTo>
                    <a:pt x="16883" y="18689"/>
                    <a:pt x="16221" y="19682"/>
                    <a:pt x="15319" y="20404"/>
                  </a:cubicBezTo>
                  <a:cubicBezTo>
                    <a:pt x="14416" y="21127"/>
                    <a:pt x="13302" y="21458"/>
                    <a:pt x="11948" y="21458"/>
                  </a:cubicBezTo>
                  <a:cubicBezTo>
                    <a:pt x="10624" y="21458"/>
                    <a:pt x="9601" y="21127"/>
                    <a:pt x="8698" y="20434"/>
                  </a:cubicBezTo>
                  <a:cubicBezTo>
                    <a:pt x="7795" y="19742"/>
                    <a:pt x="7103" y="18749"/>
                    <a:pt x="6621" y="17515"/>
                  </a:cubicBezTo>
                  <a:cubicBezTo>
                    <a:pt x="6170" y="16281"/>
                    <a:pt x="5929" y="14807"/>
                    <a:pt x="5929" y="13152"/>
                  </a:cubicBezTo>
                  <a:cubicBezTo>
                    <a:pt x="5929" y="11496"/>
                    <a:pt x="6170" y="10052"/>
                    <a:pt x="6621" y="8848"/>
                  </a:cubicBezTo>
                  <a:cubicBezTo>
                    <a:pt x="7073" y="7614"/>
                    <a:pt x="7765" y="6651"/>
                    <a:pt x="8668" y="5989"/>
                  </a:cubicBezTo>
                  <a:cubicBezTo>
                    <a:pt x="9570" y="5297"/>
                    <a:pt x="10654" y="4966"/>
                    <a:pt x="11948" y="4966"/>
                  </a:cubicBezTo>
                  <a:close/>
                  <a:moveTo>
                    <a:pt x="13633" y="0"/>
                  </a:moveTo>
                  <a:cubicBezTo>
                    <a:pt x="12128" y="0"/>
                    <a:pt x="10895" y="241"/>
                    <a:pt x="9932" y="753"/>
                  </a:cubicBezTo>
                  <a:cubicBezTo>
                    <a:pt x="8938" y="1264"/>
                    <a:pt x="8186" y="1866"/>
                    <a:pt x="7614" y="2589"/>
                  </a:cubicBezTo>
                  <a:cubicBezTo>
                    <a:pt x="7042" y="3281"/>
                    <a:pt x="6621" y="3943"/>
                    <a:pt x="6290" y="4575"/>
                  </a:cubicBezTo>
                  <a:lnTo>
                    <a:pt x="5959" y="4575"/>
                  </a:lnTo>
                  <a:lnTo>
                    <a:pt x="5959" y="963"/>
                  </a:lnTo>
                  <a:cubicBezTo>
                    <a:pt x="5959" y="602"/>
                    <a:pt x="5658" y="331"/>
                    <a:pt x="5297" y="331"/>
                  </a:cubicBezTo>
                  <a:lnTo>
                    <a:pt x="632" y="331"/>
                  </a:lnTo>
                  <a:cubicBezTo>
                    <a:pt x="271" y="331"/>
                    <a:pt x="0" y="602"/>
                    <a:pt x="0" y="963"/>
                  </a:cubicBezTo>
                  <a:lnTo>
                    <a:pt x="0" y="34940"/>
                  </a:lnTo>
                  <a:cubicBezTo>
                    <a:pt x="0" y="35301"/>
                    <a:pt x="271" y="35602"/>
                    <a:pt x="632" y="35602"/>
                  </a:cubicBezTo>
                  <a:lnTo>
                    <a:pt x="5417" y="35602"/>
                  </a:lnTo>
                  <a:cubicBezTo>
                    <a:pt x="5748" y="35602"/>
                    <a:pt x="6049" y="35301"/>
                    <a:pt x="6049" y="34940"/>
                  </a:cubicBezTo>
                  <a:lnTo>
                    <a:pt x="6049" y="21939"/>
                  </a:lnTo>
                  <a:lnTo>
                    <a:pt x="6290" y="21939"/>
                  </a:lnTo>
                  <a:cubicBezTo>
                    <a:pt x="6621" y="22541"/>
                    <a:pt x="7073" y="23203"/>
                    <a:pt x="7674" y="23895"/>
                  </a:cubicBezTo>
                  <a:cubicBezTo>
                    <a:pt x="8246" y="24618"/>
                    <a:pt x="9029" y="25189"/>
                    <a:pt x="9992" y="25701"/>
                  </a:cubicBezTo>
                  <a:cubicBezTo>
                    <a:pt x="10955" y="26182"/>
                    <a:pt x="12189" y="26423"/>
                    <a:pt x="13633" y="26423"/>
                  </a:cubicBezTo>
                  <a:cubicBezTo>
                    <a:pt x="15650" y="26423"/>
                    <a:pt x="17455" y="25912"/>
                    <a:pt x="19050" y="24858"/>
                  </a:cubicBezTo>
                  <a:cubicBezTo>
                    <a:pt x="20645" y="23835"/>
                    <a:pt x="21909" y="22330"/>
                    <a:pt x="22842" y="20374"/>
                  </a:cubicBezTo>
                  <a:cubicBezTo>
                    <a:pt x="23745" y="18388"/>
                    <a:pt x="24227" y="16011"/>
                    <a:pt x="24227" y="13182"/>
                  </a:cubicBezTo>
                  <a:cubicBezTo>
                    <a:pt x="24227" y="10353"/>
                    <a:pt x="23745" y="7915"/>
                    <a:pt x="22812" y="5959"/>
                  </a:cubicBezTo>
                  <a:cubicBezTo>
                    <a:pt x="21849" y="4003"/>
                    <a:pt x="20585" y="2498"/>
                    <a:pt x="18990" y="1505"/>
                  </a:cubicBezTo>
                  <a:cubicBezTo>
                    <a:pt x="17395" y="512"/>
                    <a:pt x="15619" y="0"/>
                    <a:pt x="13633" y="0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8395601" y="430958"/>
              <a:ext cx="156436" cy="278102"/>
            </a:xfrm>
            <a:custGeom>
              <a:rect b="b" l="l" r="r" t="t"/>
              <a:pathLst>
                <a:path extrusionOk="0" h="26003" w="14627">
                  <a:moveTo>
                    <a:pt x="12460" y="1"/>
                  </a:moveTo>
                  <a:cubicBezTo>
                    <a:pt x="10985" y="1"/>
                    <a:pt x="9661" y="392"/>
                    <a:pt x="8548" y="1204"/>
                  </a:cubicBezTo>
                  <a:cubicBezTo>
                    <a:pt x="7404" y="2017"/>
                    <a:pt x="6592" y="3160"/>
                    <a:pt x="6110" y="4635"/>
                  </a:cubicBezTo>
                  <a:lnTo>
                    <a:pt x="5869" y="4635"/>
                  </a:lnTo>
                  <a:lnTo>
                    <a:pt x="5869" y="994"/>
                  </a:lnTo>
                  <a:cubicBezTo>
                    <a:pt x="5869" y="633"/>
                    <a:pt x="5568" y="362"/>
                    <a:pt x="5207" y="362"/>
                  </a:cubicBezTo>
                  <a:lnTo>
                    <a:pt x="633" y="362"/>
                  </a:lnTo>
                  <a:cubicBezTo>
                    <a:pt x="272" y="362"/>
                    <a:pt x="1" y="633"/>
                    <a:pt x="1" y="994"/>
                  </a:cubicBezTo>
                  <a:lnTo>
                    <a:pt x="1" y="25370"/>
                  </a:lnTo>
                  <a:cubicBezTo>
                    <a:pt x="1" y="25731"/>
                    <a:pt x="272" y="26002"/>
                    <a:pt x="633" y="26002"/>
                  </a:cubicBezTo>
                  <a:lnTo>
                    <a:pt x="5418" y="26002"/>
                  </a:lnTo>
                  <a:cubicBezTo>
                    <a:pt x="5749" y="26002"/>
                    <a:pt x="6050" y="25731"/>
                    <a:pt x="6050" y="25370"/>
                  </a:cubicBezTo>
                  <a:lnTo>
                    <a:pt x="6050" y="10925"/>
                  </a:lnTo>
                  <a:cubicBezTo>
                    <a:pt x="6050" y="9841"/>
                    <a:pt x="6291" y="8878"/>
                    <a:pt x="6802" y="8036"/>
                  </a:cubicBezTo>
                  <a:cubicBezTo>
                    <a:pt x="7284" y="7193"/>
                    <a:pt x="7976" y="6561"/>
                    <a:pt x="8849" y="6080"/>
                  </a:cubicBezTo>
                  <a:cubicBezTo>
                    <a:pt x="9721" y="5598"/>
                    <a:pt x="10715" y="5357"/>
                    <a:pt x="11828" y="5357"/>
                  </a:cubicBezTo>
                  <a:cubicBezTo>
                    <a:pt x="12340" y="5357"/>
                    <a:pt x="12851" y="5387"/>
                    <a:pt x="13423" y="5478"/>
                  </a:cubicBezTo>
                  <a:cubicBezTo>
                    <a:pt x="13574" y="5508"/>
                    <a:pt x="13754" y="5508"/>
                    <a:pt x="13905" y="5538"/>
                  </a:cubicBezTo>
                  <a:cubicBezTo>
                    <a:pt x="13936" y="5543"/>
                    <a:pt x="13967" y="5546"/>
                    <a:pt x="13998" y="5546"/>
                  </a:cubicBezTo>
                  <a:cubicBezTo>
                    <a:pt x="14325" y="5546"/>
                    <a:pt x="14627" y="5266"/>
                    <a:pt x="14627" y="4936"/>
                  </a:cubicBezTo>
                  <a:lnTo>
                    <a:pt x="14627" y="693"/>
                  </a:lnTo>
                  <a:cubicBezTo>
                    <a:pt x="14627" y="392"/>
                    <a:pt x="14386" y="91"/>
                    <a:pt x="14055" y="61"/>
                  </a:cubicBezTo>
                  <a:lnTo>
                    <a:pt x="14055" y="91"/>
                  </a:lnTo>
                  <a:cubicBezTo>
                    <a:pt x="13905" y="61"/>
                    <a:pt x="13754" y="61"/>
                    <a:pt x="13574" y="31"/>
                  </a:cubicBezTo>
                  <a:cubicBezTo>
                    <a:pt x="13152" y="1"/>
                    <a:pt x="12791" y="1"/>
                    <a:pt x="12460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7627636" y="366585"/>
              <a:ext cx="162874" cy="343855"/>
            </a:xfrm>
            <a:custGeom>
              <a:rect b="b" l="l" r="r" t="t"/>
              <a:pathLst>
                <a:path extrusionOk="0" h="32151" w="15229">
                  <a:moveTo>
                    <a:pt x="4304" y="1"/>
                  </a:moveTo>
                  <a:cubicBezTo>
                    <a:pt x="3943" y="1"/>
                    <a:pt x="3642" y="272"/>
                    <a:pt x="3642" y="633"/>
                  </a:cubicBezTo>
                  <a:lnTo>
                    <a:pt x="3642" y="6140"/>
                  </a:lnTo>
                  <a:lnTo>
                    <a:pt x="663" y="6140"/>
                  </a:lnTo>
                  <a:cubicBezTo>
                    <a:pt x="302" y="6140"/>
                    <a:pt x="1" y="6411"/>
                    <a:pt x="1" y="6772"/>
                  </a:cubicBezTo>
                  <a:lnTo>
                    <a:pt x="1" y="10173"/>
                  </a:lnTo>
                  <a:cubicBezTo>
                    <a:pt x="1" y="10534"/>
                    <a:pt x="302" y="10835"/>
                    <a:pt x="663" y="10835"/>
                  </a:cubicBezTo>
                  <a:lnTo>
                    <a:pt x="3642" y="10835"/>
                  </a:lnTo>
                  <a:lnTo>
                    <a:pt x="3642" y="25069"/>
                  </a:lnTo>
                  <a:cubicBezTo>
                    <a:pt x="3642" y="26694"/>
                    <a:pt x="4003" y="28018"/>
                    <a:pt x="4695" y="29102"/>
                  </a:cubicBezTo>
                  <a:cubicBezTo>
                    <a:pt x="5418" y="30155"/>
                    <a:pt x="6351" y="30938"/>
                    <a:pt x="7584" y="31449"/>
                  </a:cubicBezTo>
                  <a:cubicBezTo>
                    <a:pt x="8667" y="31909"/>
                    <a:pt x="9872" y="32150"/>
                    <a:pt x="11220" y="32150"/>
                  </a:cubicBezTo>
                  <a:cubicBezTo>
                    <a:pt x="11371" y="32150"/>
                    <a:pt x="11523" y="32147"/>
                    <a:pt x="11677" y="32141"/>
                  </a:cubicBezTo>
                  <a:cubicBezTo>
                    <a:pt x="12520" y="32111"/>
                    <a:pt x="13242" y="32051"/>
                    <a:pt x="13844" y="31901"/>
                  </a:cubicBezTo>
                  <a:cubicBezTo>
                    <a:pt x="14235" y="31810"/>
                    <a:pt x="14566" y="31750"/>
                    <a:pt x="14837" y="31660"/>
                  </a:cubicBezTo>
                  <a:cubicBezTo>
                    <a:pt x="15078" y="31600"/>
                    <a:pt x="15229" y="31389"/>
                    <a:pt x="15229" y="31148"/>
                  </a:cubicBezTo>
                  <a:lnTo>
                    <a:pt x="15229" y="27266"/>
                  </a:lnTo>
                  <a:cubicBezTo>
                    <a:pt x="15229" y="26979"/>
                    <a:pt x="14979" y="26737"/>
                    <a:pt x="14697" y="26737"/>
                  </a:cubicBezTo>
                  <a:cubicBezTo>
                    <a:pt x="14654" y="26737"/>
                    <a:pt x="14610" y="26743"/>
                    <a:pt x="14566" y="26755"/>
                  </a:cubicBezTo>
                  <a:lnTo>
                    <a:pt x="14597" y="26755"/>
                  </a:lnTo>
                  <a:cubicBezTo>
                    <a:pt x="13874" y="26905"/>
                    <a:pt x="13182" y="27055"/>
                    <a:pt x="12430" y="27055"/>
                  </a:cubicBezTo>
                  <a:cubicBezTo>
                    <a:pt x="11948" y="27055"/>
                    <a:pt x="11497" y="26965"/>
                    <a:pt x="11075" y="26815"/>
                  </a:cubicBezTo>
                  <a:cubicBezTo>
                    <a:pt x="10654" y="26664"/>
                    <a:pt x="10323" y="26363"/>
                    <a:pt x="10082" y="25942"/>
                  </a:cubicBezTo>
                  <a:cubicBezTo>
                    <a:pt x="9842" y="25521"/>
                    <a:pt x="9691" y="24889"/>
                    <a:pt x="9691" y="24076"/>
                  </a:cubicBezTo>
                  <a:lnTo>
                    <a:pt x="9691" y="10835"/>
                  </a:lnTo>
                  <a:lnTo>
                    <a:pt x="14115" y="10835"/>
                  </a:lnTo>
                  <a:cubicBezTo>
                    <a:pt x="14476" y="10835"/>
                    <a:pt x="14777" y="10534"/>
                    <a:pt x="14777" y="10173"/>
                  </a:cubicBezTo>
                  <a:lnTo>
                    <a:pt x="14777" y="6772"/>
                  </a:lnTo>
                  <a:cubicBezTo>
                    <a:pt x="14777" y="6441"/>
                    <a:pt x="14476" y="6140"/>
                    <a:pt x="14115" y="6140"/>
                  </a:cubicBezTo>
                  <a:lnTo>
                    <a:pt x="9691" y="6140"/>
                  </a:lnTo>
                  <a:lnTo>
                    <a:pt x="9691" y="633"/>
                  </a:lnTo>
                  <a:cubicBezTo>
                    <a:pt x="9691" y="272"/>
                    <a:pt x="9420" y="1"/>
                    <a:pt x="9059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8"/>
          <p:cNvSpPr/>
          <p:nvPr/>
        </p:nvSpPr>
        <p:spPr>
          <a:xfrm>
            <a:off x="1402425" y="1760325"/>
            <a:ext cx="1326600" cy="1326600"/>
          </a:xfrm>
          <a:prstGeom prst="ellipse">
            <a:avLst/>
          </a:prstGeom>
          <a:solidFill>
            <a:srgbClr val="0456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3817075" y="1760325"/>
            <a:ext cx="1326600" cy="1326600"/>
          </a:xfrm>
          <a:prstGeom prst="ellipse">
            <a:avLst/>
          </a:prstGeom>
          <a:solidFill>
            <a:srgbClr val="0456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6231725" y="1760325"/>
            <a:ext cx="1326600" cy="1326600"/>
          </a:xfrm>
          <a:prstGeom prst="ellipse">
            <a:avLst/>
          </a:prstGeom>
          <a:solidFill>
            <a:srgbClr val="0456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>
            <p:ph type="title"/>
          </p:nvPr>
        </p:nvSpPr>
        <p:spPr>
          <a:xfrm>
            <a:off x="643100" y="428750"/>
            <a:ext cx="78564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Poppins Medium"/>
              <a:buNone/>
              <a:defRPr sz="16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931175" y="3127525"/>
            <a:ext cx="22692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2" type="subTitle"/>
          </p:nvPr>
        </p:nvSpPr>
        <p:spPr>
          <a:xfrm>
            <a:off x="931175" y="3355289"/>
            <a:ext cx="22692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3" name="Google Shape;103;p18"/>
          <p:cNvSpPr txBox="1"/>
          <p:nvPr>
            <p:ph idx="3" type="subTitle"/>
          </p:nvPr>
        </p:nvSpPr>
        <p:spPr>
          <a:xfrm>
            <a:off x="3339000" y="3127525"/>
            <a:ext cx="22692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4" type="subTitle"/>
          </p:nvPr>
        </p:nvSpPr>
        <p:spPr>
          <a:xfrm>
            <a:off x="3339000" y="3355289"/>
            <a:ext cx="22692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5" type="subTitle"/>
          </p:nvPr>
        </p:nvSpPr>
        <p:spPr>
          <a:xfrm>
            <a:off x="5803825" y="3127525"/>
            <a:ext cx="22692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6" name="Google Shape;106;p18"/>
          <p:cNvSpPr txBox="1"/>
          <p:nvPr>
            <p:ph idx="6" type="subTitle"/>
          </p:nvPr>
        </p:nvSpPr>
        <p:spPr>
          <a:xfrm>
            <a:off x="5803825" y="3355289"/>
            <a:ext cx="22692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- Blue" type="title">
  <p:cSld name="TITLE"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0" l="129" r="129" t="0"/>
          <a:stretch/>
        </p:blipFill>
        <p:spPr>
          <a:xfrm>
            <a:off x="7491474" y="4581400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title"/>
          </p:nvPr>
        </p:nvSpPr>
        <p:spPr>
          <a:xfrm>
            <a:off x="662125" y="406700"/>
            <a:ext cx="39423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662125" y="1370000"/>
            <a:ext cx="4930200" cy="17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- white">
  <p:cSld name="TITLE_4">
    <p:bg>
      <p:bgPr>
        <a:solidFill>
          <a:schemeClr val="accent5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4581400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>
            <p:ph type="title"/>
          </p:nvPr>
        </p:nvSpPr>
        <p:spPr>
          <a:xfrm>
            <a:off x="662125" y="406700"/>
            <a:ext cx="39423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662125" y="1370000"/>
            <a:ext cx="4930200" cy="17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device (1)">
  <p:cSld name="TITLE_4_1">
    <p:bg>
      <p:bgPr>
        <a:solidFill>
          <a:schemeClr val="accent5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"/>
            <a:ext cx="9144000" cy="514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525" y="4649375"/>
            <a:ext cx="987200" cy="2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>
            <p:ph type="title"/>
          </p:nvPr>
        </p:nvSpPr>
        <p:spPr>
          <a:xfrm>
            <a:off x="1967800" y="482900"/>
            <a:ext cx="5208300" cy="6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2106900" y="1176675"/>
            <a:ext cx="4930200" cy="7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4" name="Google Shape;124;p22"/>
          <p:cNvSpPr/>
          <p:nvPr>
            <p:ph idx="2" type="pic"/>
          </p:nvPr>
        </p:nvSpPr>
        <p:spPr>
          <a:xfrm>
            <a:off x="1808075" y="2403300"/>
            <a:ext cx="5525400" cy="2740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device (2)">
  <p:cSld name="TITLE_4_1_1">
    <p:bg>
      <p:bgPr>
        <a:solidFill>
          <a:schemeClr val="accent5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525" y="4649375"/>
            <a:ext cx="987200" cy="2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>
            <p:ph type="title"/>
          </p:nvPr>
        </p:nvSpPr>
        <p:spPr>
          <a:xfrm>
            <a:off x="721225" y="787700"/>
            <a:ext cx="5208300" cy="6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721225" y="1481475"/>
            <a:ext cx="3422700" cy="29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0" name="Google Shape;130;p23"/>
          <p:cNvSpPr/>
          <p:nvPr>
            <p:ph idx="2" type="pic"/>
          </p:nvPr>
        </p:nvSpPr>
        <p:spPr>
          <a:xfrm>
            <a:off x="4604450" y="1718250"/>
            <a:ext cx="3829500" cy="239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">
  <p:cSld name="TITLE_4_1_1_1">
    <p:bg>
      <p:bgPr>
        <a:solidFill>
          <a:schemeClr val="accent5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3525" y="4649375"/>
            <a:ext cx="987200" cy="2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/>
          <p:nvPr>
            <p:ph idx="2" type="pic"/>
          </p:nvPr>
        </p:nvSpPr>
        <p:spPr>
          <a:xfrm>
            <a:off x="348150" y="325675"/>
            <a:ext cx="8457600" cy="4020600"/>
          </a:xfrm>
          <a:prstGeom prst="roundRect">
            <a:avLst>
              <a:gd fmla="val 223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(1)">
  <p:cSld name="TITLE_4_1_1_1_1">
    <p:bg>
      <p:bgPr>
        <a:solidFill>
          <a:schemeClr val="accent5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/>
          <p:nvPr>
            <p:ph idx="2" type="pic"/>
          </p:nvPr>
        </p:nvSpPr>
        <p:spPr>
          <a:xfrm>
            <a:off x="5985775" y="797350"/>
            <a:ext cx="2820000" cy="4003800"/>
          </a:xfrm>
          <a:prstGeom prst="roundRect">
            <a:avLst>
              <a:gd fmla="val 3186" name="adj"/>
            </a:avLst>
          </a:prstGeom>
          <a:noFill/>
          <a:ln>
            <a:noFill/>
          </a:ln>
        </p:spPr>
      </p:sp>
      <p:pic>
        <p:nvPicPr>
          <p:cNvPr id="136" name="Google Shape;13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>
            <p:ph type="title"/>
          </p:nvPr>
        </p:nvSpPr>
        <p:spPr>
          <a:xfrm>
            <a:off x="662125" y="797350"/>
            <a:ext cx="43353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662125" y="1760650"/>
            <a:ext cx="4930200" cy="21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(2) ">
  <p:cSld name="TITLE_4_1_1_1_1_1">
    <p:bg>
      <p:bgPr>
        <a:solidFill>
          <a:schemeClr val="accent5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/>
          <p:nvPr>
            <p:ph idx="2" type="pic"/>
          </p:nvPr>
        </p:nvSpPr>
        <p:spPr>
          <a:xfrm>
            <a:off x="343025" y="797350"/>
            <a:ext cx="5013900" cy="4003800"/>
          </a:xfrm>
          <a:prstGeom prst="roundRect">
            <a:avLst>
              <a:gd fmla="val 2091" name="adj"/>
            </a:avLst>
          </a:prstGeom>
          <a:noFill/>
          <a:ln>
            <a:noFill/>
          </a:ln>
        </p:spPr>
      </p:sp>
      <p:pic>
        <p:nvPicPr>
          <p:cNvPr id="141" name="Google Shape;14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>
            <p:ph type="title"/>
          </p:nvPr>
        </p:nvSpPr>
        <p:spPr>
          <a:xfrm>
            <a:off x="5592225" y="1145500"/>
            <a:ext cx="29541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5851000" y="2108800"/>
            <a:ext cx="2830200" cy="25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(2)  1">
  <p:cSld name="TITLE_4_1_1_1_1_1_1">
    <p:bg>
      <p:bgPr>
        <a:solidFill>
          <a:schemeClr val="accent5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/>
          <p:nvPr>
            <p:ph idx="2" type="pic"/>
          </p:nvPr>
        </p:nvSpPr>
        <p:spPr>
          <a:xfrm>
            <a:off x="1077475" y="1422600"/>
            <a:ext cx="3312900" cy="1750200"/>
          </a:xfrm>
          <a:prstGeom prst="roundRect">
            <a:avLst>
              <a:gd fmla="val 3691" name="adj"/>
            </a:avLst>
          </a:prstGeom>
          <a:noFill/>
          <a:ln>
            <a:noFill/>
          </a:ln>
        </p:spPr>
      </p:sp>
      <p:pic>
        <p:nvPicPr>
          <p:cNvPr id="146" name="Google Shape;14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>
            <p:ph type="title"/>
          </p:nvPr>
        </p:nvSpPr>
        <p:spPr>
          <a:xfrm>
            <a:off x="987850" y="573525"/>
            <a:ext cx="5772900" cy="7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1077475" y="3647500"/>
            <a:ext cx="33129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49" name="Google Shape;149;p27"/>
          <p:cNvSpPr txBox="1"/>
          <p:nvPr>
            <p:ph idx="3" type="subTitle"/>
          </p:nvPr>
        </p:nvSpPr>
        <p:spPr>
          <a:xfrm>
            <a:off x="1077475" y="3172800"/>
            <a:ext cx="3312900" cy="4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 sz="1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50" name="Google Shape;150;p27"/>
          <p:cNvSpPr/>
          <p:nvPr>
            <p:ph idx="4" type="pic"/>
          </p:nvPr>
        </p:nvSpPr>
        <p:spPr>
          <a:xfrm>
            <a:off x="4713025" y="1422600"/>
            <a:ext cx="3312900" cy="1750200"/>
          </a:xfrm>
          <a:prstGeom prst="roundRect">
            <a:avLst>
              <a:gd fmla="val 3691" name="adj"/>
            </a:avLst>
          </a:prstGeom>
          <a:noFill/>
          <a:ln>
            <a:noFill/>
          </a:ln>
        </p:spPr>
      </p:sp>
      <p:sp>
        <p:nvSpPr>
          <p:cNvPr id="151" name="Google Shape;151;p27"/>
          <p:cNvSpPr txBox="1"/>
          <p:nvPr>
            <p:ph idx="5" type="body"/>
          </p:nvPr>
        </p:nvSpPr>
        <p:spPr>
          <a:xfrm>
            <a:off x="4713025" y="3647500"/>
            <a:ext cx="33129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2" name="Google Shape;152;p27"/>
          <p:cNvSpPr txBox="1"/>
          <p:nvPr>
            <p:ph idx="6" type="subTitle"/>
          </p:nvPr>
        </p:nvSpPr>
        <p:spPr>
          <a:xfrm>
            <a:off x="4713025" y="3172800"/>
            <a:ext cx="3312900" cy="4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 sz="1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3 cards">
  <p:cSld name="TITLE_4_1_1_1_1_1_1_1">
    <p:bg>
      <p:bgPr>
        <a:solidFill>
          <a:srgbClr val="F2F2F7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8"/>
          <p:cNvSpPr txBox="1"/>
          <p:nvPr>
            <p:ph type="title"/>
          </p:nvPr>
        </p:nvSpPr>
        <p:spPr>
          <a:xfrm>
            <a:off x="1229813" y="802125"/>
            <a:ext cx="5772900" cy="7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56" name="Google Shape;156;p28"/>
          <p:cNvSpPr/>
          <p:nvPr/>
        </p:nvSpPr>
        <p:spPr>
          <a:xfrm>
            <a:off x="1345800" y="1698625"/>
            <a:ext cx="1975500" cy="2236500"/>
          </a:xfrm>
          <a:prstGeom prst="roundRect">
            <a:avLst>
              <a:gd fmla="val 585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8"/>
          <p:cNvSpPr txBox="1"/>
          <p:nvPr>
            <p:ph idx="1" type="subTitle"/>
          </p:nvPr>
        </p:nvSpPr>
        <p:spPr>
          <a:xfrm>
            <a:off x="1506888" y="1882750"/>
            <a:ext cx="16683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8"/>
          <p:cNvSpPr txBox="1"/>
          <p:nvPr>
            <p:ph idx="2" type="subTitle"/>
          </p:nvPr>
        </p:nvSpPr>
        <p:spPr>
          <a:xfrm>
            <a:off x="1506888" y="2696250"/>
            <a:ext cx="1668300" cy="11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9" name="Google Shape;159;p28"/>
          <p:cNvSpPr/>
          <p:nvPr/>
        </p:nvSpPr>
        <p:spPr>
          <a:xfrm>
            <a:off x="3642250" y="1698625"/>
            <a:ext cx="1975500" cy="2236500"/>
          </a:xfrm>
          <a:prstGeom prst="roundRect">
            <a:avLst>
              <a:gd fmla="val 585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3" type="subTitle"/>
          </p:nvPr>
        </p:nvSpPr>
        <p:spPr>
          <a:xfrm>
            <a:off x="3803338" y="1882750"/>
            <a:ext cx="16683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8"/>
          <p:cNvSpPr txBox="1"/>
          <p:nvPr>
            <p:ph idx="4" type="subTitle"/>
          </p:nvPr>
        </p:nvSpPr>
        <p:spPr>
          <a:xfrm>
            <a:off x="3803338" y="2696250"/>
            <a:ext cx="1668300" cy="11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2" name="Google Shape;162;p28"/>
          <p:cNvSpPr/>
          <p:nvPr/>
        </p:nvSpPr>
        <p:spPr>
          <a:xfrm>
            <a:off x="5938700" y="1698625"/>
            <a:ext cx="1975500" cy="2236500"/>
          </a:xfrm>
          <a:prstGeom prst="roundRect">
            <a:avLst>
              <a:gd fmla="val 585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8"/>
          <p:cNvSpPr txBox="1"/>
          <p:nvPr>
            <p:ph idx="5" type="subTitle"/>
          </p:nvPr>
        </p:nvSpPr>
        <p:spPr>
          <a:xfrm>
            <a:off x="6099788" y="1882750"/>
            <a:ext cx="16683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6" type="subTitle"/>
          </p:nvPr>
        </p:nvSpPr>
        <p:spPr>
          <a:xfrm>
            <a:off x="6099788" y="2696250"/>
            <a:ext cx="1668300" cy="11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4 cards ">
  <p:cSld name="TITLE_4_1_1_1_1_1_1_1_1">
    <p:bg>
      <p:bgPr>
        <a:solidFill>
          <a:schemeClr val="lt2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/>
          <p:nvPr/>
        </p:nvSpPr>
        <p:spPr>
          <a:xfrm>
            <a:off x="6867659" y="3015588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 txBox="1"/>
          <p:nvPr>
            <p:ph idx="1" type="subTitle"/>
          </p:nvPr>
        </p:nvSpPr>
        <p:spPr>
          <a:xfrm>
            <a:off x="7025104" y="3166851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9"/>
          <p:cNvSpPr txBox="1"/>
          <p:nvPr>
            <p:ph idx="2" type="subTitle"/>
          </p:nvPr>
        </p:nvSpPr>
        <p:spPr>
          <a:xfrm>
            <a:off x="7025104" y="3822274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0" name="Google Shape;170;p29"/>
          <p:cNvSpPr/>
          <p:nvPr/>
        </p:nvSpPr>
        <p:spPr>
          <a:xfrm>
            <a:off x="4832950" y="3015588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9"/>
          <p:cNvSpPr txBox="1"/>
          <p:nvPr>
            <p:ph idx="3" type="subTitle"/>
          </p:nvPr>
        </p:nvSpPr>
        <p:spPr>
          <a:xfrm>
            <a:off x="4990395" y="3166851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9"/>
          <p:cNvSpPr txBox="1"/>
          <p:nvPr>
            <p:ph idx="4" type="subTitle"/>
          </p:nvPr>
        </p:nvSpPr>
        <p:spPr>
          <a:xfrm>
            <a:off x="4990394" y="3822274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3" name="Google Shape;173;p29"/>
          <p:cNvSpPr/>
          <p:nvPr/>
        </p:nvSpPr>
        <p:spPr>
          <a:xfrm>
            <a:off x="6867659" y="1126300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9"/>
          <p:cNvSpPr txBox="1"/>
          <p:nvPr>
            <p:ph idx="5" type="subTitle"/>
          </p:nvPr>
        </p:nvSpPr>
        <p:spPr>
          <a:xfrm>
            <a:off x="7025104" y="1277562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9"/>
          <p:cNvSpPr txBox="1"/>
          <p:nvPr>
            <p:ph idx="6" type="subTitle"/>
          </p:nvPr>
        </p:nvSpPr>
        <p:spPr>
          <a:xfrm>
            <a:off x="7025104" y="1932985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6" name="Google Shape;176;p29"/>
          <p:cNvSpPr/>
          <p:nvPr/>
        </p:nvSpPr>
        <p:spPr>
          <a:xfrm>
            <a:off x="4832950" y="1126300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9"/>
          <p:cNvSpPr txBox="1"/>
          <p:nvPr>
            <p:ph idx="7" type="subTitle"/>
          </p:nvPr>
        </p:nvSpPr>
        <p:spPr>
          <a:xfrm>
            <a:off x="4990395" y="1277562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9"/>
          <p:cNvSpPr txBox="1"/>
          <p:nvPr>
            <p:ph idx="8" type="subTitle"/>
          </p:nvPr>
        </p:nvSpPr>
        <p:spPr>
          <a:xfrm>
            <a:off x="4990394" y="1932985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9" name="Google Shape;179;p29"/>
          <p:cNvSpPr txBox="1"/>
          <p:nvPr>
            <p:ph type="title"/>
          </p:nvPr>
        </p:nvSpPr>
        <p:spPr>
          <a:xfrm>
            <a:off x="842725" y="1169475"/>
            <a:ext cx="31479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80" name="Google Shape;180;p29"/>
          <p:cNvSpPr txBox="1"/>
          <p:nvPr>
            <p:ph idx="9" type="body"/>
          </p:nvPr>
        </p:nvSpPr>
        <p:spPr>
          <a:xfrm>
            <a:off x="842725" y="2132775"/>
            <a:ext cx="3147900" cy="21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4 cards  1">
  <p:cSld name="TITLE_4_1_1_1_1_1_1_1_1_1">
    <p:bg>
      <p:bgPr>
        <a:solidFill>
          <a:schemeClr val="dk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/>
          <p:nvPr/>
        </p:nvSpPr>
        <p:spPr>
          <a:xfrm>
            <a:off x="6867659" y="3015588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0"/>
          <p:cNvSpPr txBox="1"/>
          <p:nvPr>
            <p:ph idx="1" type="subTitle"/>
          </p:nvPr>
        </p:nvSpPr>
        <p:spPr>
          <a:xfrm>
            <a:off x="7025104" y="3166851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0"/>
          <p:cNvSpPr txBox="1"/>
          <p:nvPr>
            <p:ph idx="2" type="subTitle"/>
          </p:nvPr>
        </p:nvSpPr>
        <p:spPr>
          <a:xfrm>
            <a:off x="7025104" y="3822274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85" name="Google Shape;185;p30"/>
          <p:cNvSpPr/>
          <p:nvPr/>
        </p:nvSpPr>
        <p:spPr>
          <a:xfrm>
            <a:off x="4832950" y="3015588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0"/>
          <p:cNvSpPr txBox="1"/>
          <p:nvPr>
            <p:ph idx="3" type="subTitle"/>
          </p:nvPr>
        </p:nvSpPr>
        <p:spPr>
          <a:xfrm>
            <a:off x="4990395" y="3166851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0"/>
          <p:cNvSpPr txBox="1"/>
          <p:nvPr>
            <p:ph idx="4" type="subTitle"/>
          </p:nvPr>
        </p:nvSpPr>
        <p:spPr>
          <a:xfrm>
            <a:off x="4990394" y="3822274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88" name="Google Shape;188;p30"/>
          <p:cNvSpPr/>
          <p:nvPr/>
        </p:nvSpPr>
        <p:spPr>
          <a:xfrm>
            <a:off x="6867659" y="1126300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0"/>
          <p:cNvSpPr txBox="1"/>
          <p:nvPr>
            <p:ph idx="5" type="subTitle"/>
          </p:nvPr>
        </p:nvSpPr>
        <p:spPr>
          <a:xfrm>
            <a:off x="7025104" y="1277562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0"/>
          <p:cNvSpPr txBox="1"/>
          <p:nvPr>
            <p:ph idx="6" type="subTitle"/>
          </p:nvPr>
        </p:nvSpPr>
        <p:spPr>
          <a:xfrm>
            <a:off x="7025104" y="1932985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91" name="Google Shape;191;p30"/>
          <p:cNvSpPr/>
          <p:nvPr/>
        </p:nvSpPr>
        <p:spPr>
          <a:xfrm>
            <a:off x="4832950" y="1126300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0"/>
          <p:cNvSpPr txBox="1"/>
          <p:nvPr>
            <p:ph idx="7" type="subTitle"/>
          </p:nvPr>
        </p:nvSpPr>
        <p:spPr>
          <a:xfrm>
            <a:off x="4990395" y="1277562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0"/>
          <p:cNvSpPr txBox="1"/>
          <p:nvPr>
            <p:ph idx="8" type="subTitle"/>
          </p:nvPr>
        </p:nvSpPr>
        <p:spPr>
          <a:xfrm>
            <a:off x="4990394" y="1932985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94" name="Google Shape;194;p30"/>
          <p:cNvSpPr txBox="1"/>
          <p:nvPr>
            <p:ph type="title"/>
          </p:nvPr>
        </p:nvSpPr>
        <p:spPr>
          <a:xfrm>
            <a:off x="842725" y="1169475"/>
            <a:ext cx="31479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95" name="Google Shape;195;p30"/>
          <p:cNvSpPr txBox="1"/>
          <p:nvPr>
            <p:ph idx="9" type="body"/>
          </p:nvPr>
        </p:nvSpPr>
        <p:spPr>
          <a:xfrm>
            <a:off x="842725" y="2132775"/>
            <a:ext cx="3147900" cy="21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196" name="Google Shape;196;p30"/>
          <p:cNvPicPr preferRelativeResize="0"/>
          <p:nvPr/>
        </p:nvPicPr>
        <p:blipFill rotWithShape="1">
          <a:blip r:embed="rId2">
            <a:alphaModFix/>
          </a:blip>
          <a:srcRect b="0" l="129" r="129" t="0"/>
          <a:stretch/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3">
    <p:bg>
      <p:bgPr>
        <a:solidFill>
          <a:schemeClr val="accent5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1"/>
          <p:cNvPicPr preferRelativeResize="0"/>
          <p:nvPr/>
        </p:nvPicPr>
        <p:blipFill rotWithShape="1">
          <a:blip r:embed="rId2">
            <a:alphaModFix/>
          </a:blip>
          <a:srcRect b="0" l="39" r="39" t="0"/>
          <a:stretch/>
        </p:blipFill>
        <p:spPr>
          <a:xfrm>
            <a:off x="1" y="-2082"/>
            <a:ext cx="9143997" cy="51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/>
          <p:nvPr/>
        </p:nvSpPr>
        <p:spPr>
          <a:xfrm>
            <a:off x="6498475" y="1341750"/>
            <a:ext cx="2302500" cy="3459300"/>
          </a:xfrm>
          <a:prstGeom prst="roundRect">
            <a:avLst>
              <a:gd fmla="val 52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1"/>
          <p:cNvSpPr txBox="1"/>
          <p:nvPr>
            <p:ph type="title"/>
          </p:nvPr>
        </p:nvSpPr>
        <p:spPr>
          <a:xfrm>
            <a:off x="716100" y="650000"/>
            <a:ext cx="4109400" cy="94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SemiBold"/>
              <a:buNone/>
              <a:defRPr sz="3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474" y="4581400"/>
            <a:ext cx="1309250" cy="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/>
          <p:nvPr/>
        </p:nvSpPr>
        <p:spPr>
          <a:xfrm>
            <a:off x="6498475" y="342450"/>
            <a:ext cx="2302500" cy="837900"/>
          </a:xfrm>
          <a:prstGeom prst="roundRect">
            <a:avLst>
              <a:gd fmla="val 52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1"/>
          <p:cNvSpPr/>
          <p:nvPr/>
        </p:nvSpPr>
        <p:spPr>
          <a:xfrm>
            <a:off x="343025" y="1341750"/>
            <a:ext cx="2302500" cy="3459300"/>
          </a:xfrm>
          <a:prstGeom prst="roundRect">
            <a:avLst>
              <a:gd fmla="val 52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1"/>
          <p:cNvSpPr/>
          <p:nvPr/>
        </p:nvSpPr>
        <p:spPr>
          <a:xfrm>
            <a:off x="343025" y="342450"/>
            <a:ext cx="2302500" cy="837900"/>
          </a:xfrm>
          <a:prstGeom prst="roundRect">
            <a:avLst>
              <a:gd fmla="val 52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/>
          <p:nvPr/>
        </p:nvSpPr>
        <p:spPr>
          <a:xfrm>
            <a:off x="6498225" y="1374650"/>
            <a:ext cx="2302500" cy="3459300"/>
          </a:xfrm>
          <a:prstGeom prst="roundRect">
            <a:avLst>
              <a:gd fmla="val 52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32"/>
          <p:cNvPicPr preferRelativeResize="0"/>
          <p:nvPr/>
        </p:nvPicPr>
        <p:blipFill rotWithShape="1">
          <a:blip r:embed="rId2">
            <a:alphaModFix/>
          </a:blip>
          <a:srcRect b="0" l="39" r="39" t="0"/>
          <a:stretch/>
        </p:blipFill>
        <p:spPr>
          <a:xfrm>
            <a:off x="0" y="-4164"/>
            <a:ext cx="9143997" cy="51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 rotWithShape="1">
          <a:blip r:embed="rId3">
            <a:alphaModFix/>
          </a:blip>
          <a:srcRect b="0" l="129" r="129" t="0"/>
          <a:stretch/>
        </p:blipFill>
        <p:spPr>
          <a:xfrm>
            <a:off x="7491474" y="4581400"/>
            <a:ext cx="1309250" cy="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2"/>
          <p:cNvPicPr preferRelativeResize="0"/>
          <p:nvPr/>
        </p:nvPicPr>
        <p:blipFill rotWithShape="1">
          <a:blip r:embed="rId3">
            <a:alphaModFix/>
          </a:blip>
          <a:srcRect b="0" l="129" r="129" t="0"/>
          <a:stretch/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2"/>
          <p:cNvSpPr/>
          <p:nvPr/>
        </p:nvSpPr>
        <p:spPr>
          <a:xfrm>
            <a:off x="6498225" y="375350"/>
            <a:ext cx="2302500" cy="837900"/>
          </a:xfrm>
          <a:prstGeom prst="roundRect">
            <a:avLst>
              <a:gd fmla="val 52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2"/>
          <p:cNvSpPr/>
          <p:nvPr/>
        </p:nvSpPr>
        <p:spPr>
          <a:xfrm>
            <a:off x="342775" y="1374650"/>
            <a:ext cx="2302500" cy="3459300"/>
          </a:xfrm>
          <a:prstGeom prst="roundRect">
            <a:avLst>
              <a:gd fmla="val 52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2"/>
          <p:cNvSpPr/>
          <p:nvPr/>
        </p:nvSpPr>
        <p:spPr>
          <a:xfrm>
            <a:off x="342775" y="375350"/>
            <a:ext cx="2302500" cy="837900"/>
          </a:xfrm>
          <a:prstGeom prst="roundRect">
            <a:avLst>
              <a:gd fmla="val 52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TITLE_2_1">
    <p:bg>
      <p:bgPr>
        <a:solidFill>
          <a:schemeClr val="dk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/>
          <p:nvPr/>
        </p:nvSpPr>
        <p:spPr>
          <a:xfrm>
            <a:off x="1172100" y="3561825"/>
            <a:ext cx="5480700" cy="511500"/>
          </a:xfrm>
          <a:prstGeom prst="roundRect">
            <a:avLst>
              <a:gd fmla="val 1088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3"/>
          <p:cNvSpPr txBox="1"/>
          <p:nvPr>
            <p:ph idx="1" type="subTitle"/>
          </p:nvPr>
        </p:nvSpPr>
        <p:spPr>
          <a:xfrm>
            <a:off x="1220400" y="1605850"/>
            <a:ext cx="43215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 sz="14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17" name="Google Shape;217;p33"/>
          <p:cNvSpPr txBox="1"/>
          <p:nvPr>
            <p:ph type="title"/>
          </p:nvPr>
        </p:nvSpPr>
        <p:spPr>
          <a:xfrm>
            <a:off x="1220400" y="2117350"/>
            <a:ext cx="4792500" cy="12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Inter SemiBold"/>
              <a:buNone/>
              <a:defRPr sz="36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18" name="Google Shape;218;p33"/>
          <p:cNvSpPr txBox="1"/>
          <p:nvPr>
            <p:ph idx="2" type="subTitle"/>
          </p:nvPr>
        </p:nvSpPr>
        <p:spPr>
          <a:xfrm>
            <a:off x="1220400" y="3561825"/>
            <a:ext cx="2989800" cy="5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 sz="14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219" name="Google Shape;21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3350" y="3710450"/>
            <a:ext cx="1248500" cy="2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+ image">
  <p:cSld name="TITLE_2_1_1">
    <p:bg>
      <p:bgPr>
        <a:solidFill>
          <a:schemeClr val="dk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idx="1" type="subTitle"/>
          </p:nvPr>
        </p:nvSpPr>
        <p:spPr>
          <a:xfrm>
            <a:off x="915600" y="2481000"/>
            <a:ext cx="43215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 sz="14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22" name="Google Shape;222;p34"/>
          <p:cNvSpPr txBox="1"/>
          <p:nvPr>
            <p:ph type="title"/>
          </p:nvPr>
        </p:nvSpPr>
        <p:spPr>
          <a:xfrm>
            <a:off x="915600" y="2992500"/>
            <a:ext cx="4792500" cy="12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Inter SemiBold"/>
              <a:buNone/>
              <a:defRPr sz="36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23" name="Google Shape;223;p34"/>
          <p:cNvSpPr/>
          <p:nvPr>
            <p:ph idx="2" type="pic"/>
          </p:nvPr>
        </p:nvSpPr>
        <p:spPr>
          <a:xfrm>
            <a:off x="5708100" y="342450"/>
            <a:ext cx="3093900" cy="4458600"/>
          </a:xfrm>
          <a:prstGeom prst="roundRect">
            <a:avLst>
              <a:gd fmla="val 3168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+ image 1">
  <p:cSld name="TITLE_2_1_1_2">
    <p:bg>
      <p:bgPr>
        <a:solidFill>
          <a:schemeClr val="dk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idx="1" type="subTitle"/>
          </p:nvPr>
        </p:nvSpPr>
        <p:spPr>
          <a:xfrm>
            <a:off x="915600" y="1316075"/>
            <a:ext cx="43215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 sz="14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26" name="Google Shape;226;p35"/>
          <p:cNvSpPr txBox="1"/>
          <p:nvPr>
            <p:ph type="title"/>
          </p:nvPr>
        </p:nvSpPr>
        <p:spPr>
          <a:xfrm>
            <a:off x="915600" y="1827575"/>
            <a:ext cx="4792500" cy="12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Inter SemiBold"/>
              <a:buNone/>
              <a:defRPr sz="36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27" name="Google Shape;227;p35"/>
          <p:cNvSpPr/>
          <p:nvPr/>
        </p:nvSpPr>
        <p:spPr>
          <a:xfrm>
            <a:off x="0" y="3779150"/>
            <a:ext cx="9144000" cy="1364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5"/>
          <p:cNvSpPr txBox="1"/>
          <p:nvPr>
            <p:ph idx="2" type="subTitle"/>
          </p:nvPr>
        </p:nvSpPr>
        <p:spPr>
          <a:xfrm>
            <a:off x="915600" y="4205450"/>
            <a:ext cx="2989800" cy="5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29" name="Google Shape;229;p35"/>
          <p:cNvSpPr/>
          <p:nvPr>
            <p:ph idx="3" type="pic"/>
          </p:nvPr>
        </p:nvSpPr>
        <p:spPr>
          <a:xfrm>
            <a:off x="5708100" y="342450"/>
            <a:ext cx="3093900" cy="4458600"/>
          </a:xfrm>
          <a:prstGeom prst="roundRect">
            <a:avLst>
              <a:gd fmla="val 3168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ditional - 1 headshot">
  <p:cSld name="TITLE_2_1_1_1"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763200" y="653225"/>
            <a:ext cx="5418300" cy="10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32" name="Google Shape;232;p36"/>
          <p:cNvSpPr/>
          <p:nvPr/>
        </p:nvSpPr>
        <p:spPr>
          <a:xfrm>
            <a:off x="4402300" y="2773900"/>
            <a:ext cx="4398900" cy="2027100"/>
          </a:xfrm>
          <a:prstGeom prst="roundRect">
            <a:avLst>
              <a:gd fmla="val 414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36"/>
          <p:cNvPicPr preferRelativeResize="0"/>
          <p:nvPr/>
        </p:nvPicPr>
        <p:blipFill rotWithShape="1">
          <a:blip r:embed="rId2">
            <a:alphaModFix/>
          </a:blip>
          <a:srcRect b="0" l="129" r="129" t="0"/>
          <a:stretch/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6"/>
          <p:cNvSpPr/>
          <p:nvPr>
            <p:ph idx="2" type="pic"/>
          </p:nvPr>
        </p:nvSpPr>
        <p:spPr>
          <a:xfrm>
            <a:off x="4486575" y="2863775"/>
            <a:ext cx="1847400" cy="1847400"/>
          </a:xfrm>
          <a:prstGeom prst="roundRect">
            <a:avLst>
              <a:gd fmla="val 1531" name="adj"/>
            </a:avLst>
          </a:prstGeom>
          <a:noFill/>
          <a:ln>
            <a:noFill/>
          </a:ln>
        </p:spPr>
      </p:sp>
      <p:sp>
        <p:nvSpPr>
          <p:cNvPr id="235" name="Google Shape;235;p36"/>
          <p:cNvSpPr txBox="1"/>
          <p:nvPr>
            <p:ph idx="1" type="subTitle"/>
          </p:nvPr>
        </p:nvSpPr>
        <p:spPr>
          <a:xfrm>
            <a:off x="6478200" y="3318775"/>
            <a:ext cx="20904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36" name="Google Shape;236;p36"/>
          <p:cNvSpPr txBox="1"/>
          <p:nvPr>
            <p:ph idx="3" type="subTitle"/>
          </p:nvPr>
        </p:nvSpPr>
        <p:spPr>
          <a:xfrm>
            <a:off x="6478200" y="3754075"/>
            <a:ext cx="2090400" cy="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237" name="Google Shape;2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875" y="2504375"/>
            <a:ext cx="1401850" cy="147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ditional - 2 headshots">
  <p:cSld name="TITLE_2_1_1_1_1"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title"/>
          </p:nvPr>
        </p:nvSpPr>
        <p:spPr>
          <a:xfrm>
            <a:off x="763200" y="653225"/>
            <a:ext cx="5418300" cy="7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pic>
        <p:nvPicPr>
          <p:cNvPr id="240" name="Google Shape;240;p37"/>
          <p:cNvPicPr preferRelativeResize="0"/>
          <p:nvPr/>
        </p:nvPicPr>
        <p:blipFill rotWithShape="1">
          <a:blip r:embed="rId2">
            <a:alphaModFix/>
          </a:blip>
          <a:srcRect b="0" l="129" r="129" t="0"/>
          <a:stretch/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000" y="2526825"/>
            <a:ext cx="1359050" cy="142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7"/>
          <p:cNvSpPr/>
          <p:nvPr/>
        </p:nvSpPr>
        <p:spPr>
          <a:xfrm>
            <a:off x="3904275" y="1512175"/>
            <a:ext cx="2322600" cy="3321900"/>
          </a:xfrm>
          <a:prstGeom prst="roundRect">
            <a:avLst>
              <a:gd fmla="val 394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7"/>
          <p:cNvSpPr txBox="1"/>
          <p:nvPr>
            <p:ph idx="1" type="subTitle"/>
          </p:nvPr>
        </p:nvSpPr>
        <p:spPr>
          <a:xfrm>
            <a:off x="4047725" y="3609250"/>
            <a:ext cx="20301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44" name="Google Shape;244;p37"/>
          <p:cNvSpPr txBox="1"/>
          <p:nvPr>
            <p:ph idx="2" type="subTitle"/>
          </p:nvPr>
        </p:nvSpPr>
        <p:spPr>
          <a:xfrm>
            <a:off x="4047725" y="4044550"/>
            <a:ext cx="20301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45" name="Google Shape;245;p37"/>
          <p:cNvSpPr/>
          <p:nvPr>
            <p:ph idx="3" type="pic"/>
          </p:nvPr>
        </p:nvSpPr>
        <p:spPr>
          <a:xfrm>
            <a:off x="3984725" y="1610350"/>
            <a:ext cx="2156100" cy="1922700"/>
          </a:xfrm>
          <a:prstGeom prst="roundRect">
            <a:avLst>
              <a:gd fmla="val 1387" name="adj"/>
            </a:avLst>
          </a:prstGeom>
          <a:noFill/>
          <a:ln>
            <a:noFill/>
          </a:ln>
        </p:spPr>
      </p:sp>
      <p:sp>
        <p:nvSpPr>
          <p:cNvPr id="246" name="Google Shape;246;p37"/>
          <p:cNvSpPr/>
          <p:nvPr/>
        </p:nvSpPr>
        <p:spPr>
          <a:xfrm>
            <a:off x="6475400" y="1512175"/>
            <a:ext cx="2322600" cy="3321900"/>
          </a:xfrm>
          <a:prstGeom prst="roundRect">
            <a:avLst>
              <a:gd fmla="val 394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7"/>
          <p:cNvSpPr txBox="1"/>
          <p:nvPr>
            <p:ph idx="4" type="subTitle"/>
          </p:nvPr>
        </p:nvSpPr>
        <p:spPr>
          <a:xfrm>
            <a:off x="6618850" y="3609250"/>
            <a:ext cx="20301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48" name="Google Shape;248;p37"/>
          <p:cNvSpPr txBox="1"/>
          <p:nvPr>
            <p:ph idx="5" type="subTitle"/>
          </p:nvPr>
        </p:nvSpPr>
        <p:spPr>
          <a:xfrm>
            <a:off x="6618850" y="4044550"/>
            <a:ext cx="20301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49" name="Google Shape;249;p37"/>
          <p:cNvSpPr/>
          <p:nvPr>
            <p:ph idx="6" type="pic"/>
          </p:nvPr>
        </p:nvSpPr>
        <p:spPr>
          <a:xfrm>
            <a:off x="6555850" y="1610350"/>
            <a:ext cx="2156100" cy="1922700"/>
          </a:xfrm>
          <a:prstGeom prst="roundRect">
            <a:avLst>
              <a:gd fmla="val 138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ditional - 3 headshots ">
  <p:cSld name="TITLE_2_1_1_1_1_1">
    <p:bg>
      <p:bgPr>
        <a:solidFill>
          <a:schemeClr val="l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>
            <p:ph type="title"/>
          </p:nvPr>
        </p:nvSpPr>
        <p:spPr>
          <a:xfrm>
            <a:off x="763200" y="653225"/>
            <a:ext cx="5418300" cy="7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pic>
        <p:nvPicPr>
          <p:cNvPr id="252" name="Google Shape;252;p38"/>
          <p:cNvPicPr preferRelativeResize="0"/>
          <p:nvPr/>
        </p:nvPicPr>
        <p:blipFill rotWithShape="1">
          <a:blip r:embed="rId2">
            <a:alphaModFix/>
          </a:blip>
          <a:srcRect b="0" l="129" r="129" t="0"/>
          <a:stretch/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8"/>
          <p:cNvSpPr/>
          <p:nvPr/>
        </p:nvSpPr>
        <p:spPr>
          <a:xfrm>
            <a:off x="1330350" y="1512175"/>
            <a:ext cx="2322600" cy="3321900"/>
          </a:xfrm>
          <a:prstGeom prst="roundRect">
            <a:avLst>
              <a:gd fmla="val 394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8"/>
          <p:cNvSpPr txBox="1"/>
          <p:nvPr>
            <p:ph idx="1" type="subTitle"/>
          </p:nvPr>
        </p:nvSpPr>
        <p:spPr>
          <a:xfrm>
            <a:off x="1473800" y="3609250"/>
            <a:ext cx="20301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55" name="Google Shape;255;p38"/>
          <p:cNvSpPr txBox="1"/>
          <p:nvPr>
            <p:ph idx="2" type="subTitle"/>
          </p:nvPr>
        </p:nvSpPr>
        <p:spPr>
          <a:xfrm>
            <a:off x="1473800" y="4044550"/>
            <a:ext cx="20301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56" name="Google Shape;256;p38"/>
          <p:cNvSpPr/>
          <p:nvPr>
            <p:ph idx="3" type="pic"/>
          </p:nvPr>
        </p:nvSpPr>
        <p:spPr>
          <a:xfrm>
            <a:off x="1410800" y="1610350"/>
            <a:ext cx="2156100" cy="1922700"/>
          </a:xfrm>
          <a:prstGeom prst="roundRect">
            <a:avLst>
              <a:gd fmla="val 1387" name="adj"/>
            </a:avLst>
          </a:prstGeom>
          <a:noFill/>
          <a:ln>
            <a:noFill/>
          </a:ln>
        </p:spPr>
      </p:sp>
      <p:sp>
        <p:nvSpPr>
          <p:cNvPr id="257" name="Google Shape;257;p38"/>
          <p:cNvSpPr/>
          <p:nvPr/>
        </p:nvSpPr>
        <p:spPr>
          <a:xfrm>
            <a:off x="6478200" y="1512175"/>
            <a:ext cx="2322600" cy="3321900"/>
          </a:xfrm>
          <a:prstGeom prst="roundRect">
            <a:avLst>
              <a:gd fmla="val 394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8"/>
          <p:cNvSpPr txBox="1"/>
          <p:nvPr>
            <p:ph idx="4" type="subTitle"/>
          </p:nvPr>
        </p:nvSpPr>
        <p:spPr>
          <a:xfrm>
            <a:off x="6621650" y="3609250"/>
            <a:ext cx="20301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59" name="Google Shape;259;p38"/>
          <p:cNvSpPr txBox="1"/>
          <p:nvPr>
            <p:ph idx="5" type="subTitle"/>
          </p:nvPr>
        </p:nvSpPr>
        <p:spPr>
          <a:xfrm>
            <a:off x="6621650" y="4044550"/>
            <a:ext cx="20301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60" name="Google Shape;260;p38"/>
          <p:cNvSpPr/>
          <p:nvPr>
            <p:ph idx="6" type="pic"/>
          </p:nvPr>
        </p:nvSpPr>
        <p:spPr>
          <a:xfrm>
            <a:off x="6558650" y="1610350"/>
            <a:ext cx="2156100" cy="1922700"/>
          </a:xfrm>
          <a:prstGeom prst="roundRect">
            <a:avLst>
              <a:gd fmla="val 1387" name="adj"/>
            </a:avLst>
          </a:prstGeom>
          <a:noFill/>
          <a:ln>
            <a:noFill/>
          </a:ln>
        </p:spPr>
      </p:sp>
      <p:sp>
        <p:nvSpPr>
          <p:cNvPr id="261" name="Google Shape;261;p38"/>
          <p:cNvSpPr/>
          <p:nvPr/>
        </p:nvSpPr>
        <p:spPr>
          <a:xfrm>
            <a:off x="3904275" y="1512175"/>
            <a:ext cx="2322600" cy="3321900"/>
          </a:xfrm>
          <a:prstGeom prst="roundRect">
            <a:avLst>
              <a:gd fmla="val 394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8"/>
          <p:cNvSpPr txBox="1"/>
          <p:nvPr>
            <p:ph idx="7" type="subTitle"/>
          </p:nvPr>
        </p:nvSpPr>
        <p:spPr>
          <a:xfrm>
            <a:off x="4047725" y="3609250"/>
            <a:ext cx="20301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63" name="Google Shape;263;p38"/>
          <p:cNvSpPr txBox="1"/>
          <p:nvPr>
            <p:ph idx="8" type="subTitle"/>
          </p:nvPr>
        </p:nvSpPr>
        <p:spPr>
          <a:xfrm>
            <a:off x="4047725" y="4044550"/>
            <a:ext cx="20301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64" name="Google Shape;264;p38"/>
          <p:cNvSpPr/>
          <p:nvPr>
            <p:ph idx="9" type="pic"/>
          </p:nvPr>
        </p:nvSpPr>
        <p:spPr>
          <a:xfrm>
            <a:off x="3984725" y="1610350"/>
            <a:ext cx="2156100" cy="1922700"/>
          </a:xfrm>
          <a:prstGeom prst="roundRect">
            <a:avLst>
              <a:gd fmla="val 138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ditional - Agenda - table of content">
  <p:cSld name="TITLE_2_1_1_1_1_1_1">
    <p:bg>
      <p:bgPr>
        <a:solidFill>
          <a:schemeClr val="dk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/>
          <p:nvPr/>
        </p:nvSpPr>
        <p:spPr>
          <a:xfrm>
            <a:off x="342775" y="375350"/>
            <a:ext cx="2992800" cy="4458600"/>
          </a:xfrm>
          <a:prstGeom prst="roundRect">
            <a:avLst>
              <a:gd fmla="val 280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9"/>
          <p:cNvSpPr txBox="1"/>
          <p:nvPr>
            <p:ph type="title"/>
          </p:nvPr>
        </p:nvSpPr>
        <p:spPr>
          <a:xfrm>
            <a:off x="662125" y="1851425"/>
            <a:ext cx="2381400" cy="150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68" name="Google Shape;268;p39"/>
          <p:cNvSpPr txBox="1"/>
          <p:nvPr>
            <p:ph idx="1" type="subTitle"/>
          </p:nvPr>
        </p:nvSpPr>
        <p:spPr>
          <a:xfrm>
            <a:off x="4093375" y="544875"/>
            <a:ext cx="45627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69" name="Google Shape;269;p39"/>
          <p:cNvSpPr txBox="1"/>
          <p:nvPr>
            <p:ph idx="2" type="subTitle"/>
          </p:nvPr>
        </p:nvSpPr>
        <p:spPr>
          <a:xfrm>
            <a:off x="4093375" y="980175"/>
            <a:ext cx="4562700" cy="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70" name="Google Shape;270;p39"/>
          <p:cNvSpPr txBox="1"/>
          <p:nvPr>
            <p:ph idx="3" type="subTitle"/>
          </p:nvPr>
        </p:nvSpPr>
        <p:spPr>
          <a:xfrm>
            <a:off x="4093375" y="1634225"/>
            <a:ext cx="45627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71" name="Google Shape;271;p39"/>
          <p:cNvSpPr txBox="1"/>
          <p:nvPr>
            <p:ph idx="4" type="subTitle"/>
          </p:nvPr>
        </p:nvSpPr>
        <p:spPr>
          <a:xfrm>
            <a:off x="4093375" y="2069525"/>
            <a:ext cx="4562700" cy="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72" name="Google Shape;272;p39"/>
          <p:cNvSpPr txBox="1"/>
          <p:nvPr>
            <p:ph idx="5" type="subTitle"/>
          </p:nvPr>
        </p:nvSpPr>
        <p:spPr>
          <a:xfrm>
            <a:off x="4093375" y="2723575"/>
            <a:ext cx="45627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73" name="Google Shape;273;p39"/>
          <p:cNvSpPr txBox="1"/>
          <p:nvPr>
            <p:ph idx="6" type="subTitle"/>
          </p:nvPr>
        </p:nvSpPr>
        <p:spPr>
          <a:xfrm>
            <a:off x="4093375" y="3158875"/>
            <a:ext cx="4562700" cy="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74" name="Google Shape;274;p39"/>
          <p:cNvSpPr txBox="1"/>
          <p:nvPr>
            <p:ph idx="7" type="subTitle"/>
          </p:nvPr>
        </p:nvSpPr>
        <p:spPr>
          <a:xfrm>
            <a:off x="4093375" y="3812925"/>
            <a:ext cx="45627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75" name="Google Shape;275;p39"/>
          <p:cNvSpPr txBox="1"/>
          <p:nvPr>
            <p:ph idx="8" type="subTitle"/>
          </p:nvPr>
        </p:nvSpPr>
        <p:spPr>
          <a:xfrm>
            <a:off x="4093375" y="4248225"/>
            <a:ext cx="4562700" cy="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- Blue" type="title">
  <p:cSld name="TITLE">
    <p:bg>
      <p:bgPr>
        <a:solidFill>
          <a:schemeClr val="dk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1"/>
          <p:cNvPicPr preferRelativeResize="0"/>
          <p:nvPr/>
        </p:nvPicPr>
        <p:blipFill rotWithShape="1">
          <a:blip r:embed="rId2">
            <a:alphaModFix/>
          </a:blip>
          <a:srcRect b="0" l="129" r="129" t="0"/>
          <a:stretch/>
        </p:blipFill>
        <p:spPr>
          <a:xfrm>
            <a:off x="7491474" y="4581400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1"/>
          <p:cNvSpPr txBox="1"/>
          <p:nvPr>
            <p:ph type="title"/>
          </p:nvPr>
        </p:nvSpPr>
        <p:spPr>
          <a:xfrm>
            <a:off x="662125" y="406700"/>
            <a:ext cx="39423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83" name="Google Shape;283;p41"/>
          <p:cNvSpPr txBox="1"/>
          <p:nvPr>
            <p:ph idx="1" type="body"/>
          </p:nvPr>
        </p:nvSpPr>
        <p:spPr>
          <a:xfrm>
            <a:off x="662125" y="1370000"/>
            <a:ext cx="4930200" cy="17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- white">
  <p:cSld name="TITLE_4">
    <p:bg>
      <p:bgPr>
        <a:solidFill>
          <a:schemeClr val="accent5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4581400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2"/>
          <p:cNvSpPr txBox="1"/>
          <p:nvPr>
            <p:ph type="title"/>
          </p:nvPr>
        </p:nvSpPr>
        <p:spPr>
          <a:xfrm>
            <a:off x="662125" y="406700"/>
            <a:ext cx="39423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87" name="Google Shape;287;p42"/>
          <p:cNvSpPr txBox="1"/>
          <p:nvPr>
            <p:ph idx="1" type="body"/>
          </p:nvPr>
        </p:nvSpPr>
        <p:spPr>
          <a:xfrm>
            <a:off x="662125" y="1370000"/>
            <a:ext cx="4930200" cy="17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device (1)">
  <p:cSld name="TITLE_4_1">
    <p:bg>
      <p:bgPr>
        <a:solidFill>
          <a:schemeClr val="accent5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"/>
            <a:ext cx="9144000" cy="514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525" y="4649375"/>
            <a:ext cx="987200" cy="2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3"/>
          <p:cNvSpPr txBox="1"/>
          <p:nvPr>
            <p:ph type="title"/>
          </p:nvPr>
        </p:nvSpPr>
        <p:spPr>
          <a:xfrm>
            <a:off x="1967800" y="482900"/>
            <a:ext cx="5208300" cy="6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92" name="Google Shape;292;p43"/>
          <p:cNvSpPr txBox="1"/>
          <p:nvPr>
            <p:ph idx="1" type="body"/>
          </p:nvPr>
        </p:nvSpPr>
        <p:spPr>
          <a:xfrm>
            <a:off x="2106900" y="1176675"/>
            <a:ext cx="4930200" cy="7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3" name="Google Shape;293;p43"/>
          <p:cNvSpPr/>
          <p:nvPr>
            <p:ph idx="2" type="pic"/>
          </p:nvPr>
        </p:nvSpPr>
        <p:spPr>
          <a:xfrm>
            <a:off x="1808075" y="2403300"/>
            <a:ext cx="5525400" cy="2740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device (2)">
  <p:cSld name="TITLE_4_1_1">
    <p:bg>
      <p:bgPr>
        <a:solidFill>
          <a:schemeClr val="accent5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525" y="4649375"/>
            <a:ext cx="987200" cy="2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4"/>
          <p:cNvSpPr txBox="1"/>
          <p:nvPr>
            <p:ph type="title"/>
          </p:nvPr>
        </p:nvSpPr>
        <p:spPr>
          <a:xfrm>
            <a:off x="721225" y="787700"/>
            <a:ext cx="5208300" cy="6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98" name="Google Shape;298;p44"/>
          <p:cNvSpPr txBox="1"/>
          <p:nvPr>
            <p:ph idx="1" type="body"/>
          </p:nvPr>
        </p:nvSpPr>
        <p:spPr>
          <a:xfrm>
            <a:off x="721225" y="1481475"/>
            <a:ext cx="3422700" cy="29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9" name="Google Shape;299;p44"/>
          <p:cNvSpPr/>
          <p:nvPr>
            <p:ph idx="2" type="pic"/>
          </p:nvPr>
        </p:nvSpPr>
        <p:spPr>
          <a:xfrm>
            <a:off x="4604450" y="1718250"/>
            <a:ext cx="3829500" cy="239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">
  <p:cSld name="TITLE_4_1_1_1">
    <p:bg>
      <p:bgPr>
        <a:solidFill>
          <a:schemeClr val="accent5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3525" y="4649375"/>
            <a:ext cx="987200" cy="2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5"/>
          <p:cNvSpPr/>
          <p:nvPr>
            <p:ph idx="2" type="pic"/>
          </p:nvPr>
        </p:nvSpPr>
        <p:spPr>
          <a:xfrm>
            <a:off x="348150" y="325675"/>
            <a:ext cx="8457600" cy="4020600"/>
          </a:xfrm>
          <a:prstGeom prst="roundRect">
            <a:avLst>
              <a:gd fmla="val 223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(1)">
  <p:cSld name="TITLE_4_1_1_1_1">
    <p:bg>
      <p:bgPr>
        <a:solidFill>
          <a:schemeClr val="accent5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"/>
          <p:cNvSpPr/>
          <p:nvPr>
            <p:ph idx="2" type="pic"/>
          </p:nvPr>
        </p:nvSpPr>
        <p:spPr>
          <a:xfrm>
            <a:off x="5985775" y="797350"/>
            <a:ext cx="2820000" cy="4003800"/>
          </a:xfrm>
          <a:prstGeom prst="roundRect">
            <a:avLst>
              <a:gd fmla="val 3186" name="adj"/>
            </a:avLst>
          </a:prstGeom>
          <a:noFill/>
          <a:ln>
            <a:noFill/>
          </a:ln>
        </p:spPr>
      </p:sp>
      <p:pic>
        <p:nvPicPr>
          <p:cNvPr id="305" name="Google Shape;305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6"/>
          <p:cNvSpPr txBox="1"/>
          <p:nvPr>
            <p:ph type="title"/>
          </p:nvPr>
        </p:nvSpPr>
        <p:spPr>
          <a:xfrm>
            <a:off x="662125" y="797350"/>
            <a:ext cx="43353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07" name="Google Shape;307;p46"/>
          <p:cNvSpPr txBox="1"/>
          <p:nvPr>
            <p:ph idx="1" type="body"/>
          </p:nvPr>
        </p:nvSpPr>
        <p:spPr>
          <a:xfrm>
            <a:off x="662125" y="1760650"/>
            <a:ext cx="4930200" cy="21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(2) ">
  <p:cSld name="TITLE_4_1_1_1_1_1">
    <p:bg>
      <p:bgPr>
        <a:solidFill>
          <a:schemeClr val="accent5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7"/>
          <p:cNvSpPr/>
          <p:nvPr>
            <p:ph idx="2" type="pic"/>
          </p:nvPr>
        </p:nvSpPr>
        <p:spPr>
          <a:xfrm>
            <a:off x="343025" y="797350"/>
            <a:ext cx="5013900" cy="4003800"/>
          </a:xfrm>
          <a:prstGeom prst="roundRect">
            <a:avLst>
              <a:gd fmla="val 2091" name="adj"/>
            </a:avLst>
          </a:prstGeom>
          <a:noFill/>
          <a:ln>
            <a:noFill/>
          </a:ln>
        </p:spPr>
      </p:sp>
      <p:pic>
        <p:nvPicPr>
          <p:cNvPr id="310" name="Google Shape;310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7"/>
          <p:cNvSpPr txBox="1"/>
          <p:nvPr>
            <p:ph type="title"/>
          </p:nvPr>
        </p:nvSpPr>
        <p:spPr>
          <a:xfrm>
            <a:off x="5592225" y="1145500"/>
            <a:ext cx="29541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12" name="Google Shape;312;p47"/>
          <p:cNvSpPr txBox="1"/>
          <p:nvPr>
            <p:ph idx="1" type="body"/>
          </p:nvPr>
        </p:nvSpPr>
        <p:spPr>
          <a:xfrm>
            <a:off x="5851000" y="2108800"/>
            <a:ext cx="2830200" cy="25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(2)  1">
  <p:cSld name="TITLE_4_1_1_1_1_1_1">
    <p:bg>
      <p:bgPr>
        <a:solidFill>
          <a:schemeClr val="accent5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/>
          <p:nvPr>
            <p:ph idx="2" type="pic"/>
          </p:nvPr>
        </p:nvSpPr>
        <p:spPr>
          <a:xfrm>
            <a:off x="1077475" y="1422600"/>
            <a:ext cx="3312900" cy="1750200"/>
          </a:xfrm>
          <a:prstGeom prst="roundRect">
            <a:avLst>
              <a:gd fmla="val 3691" name="adj"/>
            </a:avLst>
          </a:prstGeom>
          <a:noFill/>
          <a:ln>
            <a:noFill/>
          </a:ln>
        </p:spPr>
      </p:sp>
      <p:pic>
        <p:nvPicPr>
          <p:cNvPr id="315" name="Google Shape;315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8"/>
          <p:cNvSpPr txBox="1"/>
          <p:nvPr>
            <p:ph type="title"/>
          </p:nvPr>
        </p:nvSpPr>
        <p:spPr>
          <a:xfrm>
            <a:off x="987850" y="573525"/>
            <a:ext cx="5772900" cy="7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17" name="Google Shape;317;p48"/>
          <p:cNvSpPr txBox="1"/>
          <p:nvPr>
            <p:ph idx="1" type="body"/>
          </p:nvPr>
        </p:nvSpPr>
        <p:spPr>
          <a:xfrm>
            <a:off x="1077475" y="3647500"/>
            <a:ext cx="33129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18" name="Google Shape;318;p48"/>
          <p:cNvSpPr txBox="1"/>
          <p:nvPr>
            <p:ph idx="3" type="subTitle"/>
          </p:nvPr>
        </p:nvSpPr>
        <p:spPr>
          <a:xfrm>
            <a:off x="1077475" y="3172800"/>
            <a:ext cx="3312900" cy="4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 sz="1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19" name="Google Shape;319;p48"/>
          <p:cNvSpPr/>
          <p:nvPr>
            <p:ph idx="4" type="pic"/>
          </p:nvPr>
        </p:nvSpPr>
        <p:spPr>
          <a:xfrm>
            <a:off x="4713025" y="1422600"/>
            <a:ext cx="3312900" cy="1750200"/>
          </a:xfrm>
          <a:prstGeom prst="roundRect">
            <a:avLst>
              <a:gd fmla="val 3691" name="adj"/>
            </a:avLst>
          </a:prstGeom>
          <a:noFill/>
          <a:ln>
            <a:noFill/>
          </a:ln>
        </p:spPr>
      </p:sp>
      <p:sp>
        <p:nvSpPr>
          <p:cNvPr id="320" name="Google Shape;320;p48"/>
          <p:cNvSpPr txBox="1"/>
          <p:nvPr>
            <p:ph idx="5" type="body"/>
          </p:nvPr>
        </p:nvSpPr>
        <p:spPr>
          <a:xfrm>
            <a:off x="4713025" y="3647500"/>
            <a:ext cx="33129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21" name="Google Shape;321;p48"/>
          <p:cNvSpPr txBox="1"/>
          <p:nvPr>
            <p:ph idx="6" type="subTitle"/>
          </p:nvPr>
        </p:nvSpPr>
        <p:spPr>
          <a:xfrm>
            <a:off x="4713025" y="3172800"/>
            <a:ext cx="3312900" cy="4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 sz="1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3 cards">
  <p:cSld name="TITLE_4_1_1_1_1_1_1_1">
    <p:bg>
      <p:bgPr>
        <a:solidFill>
          <a:srgbClr val="F2F2F7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9"/>
          <p:cNvSpPr txBox="1"/>
          <p:nvPr>
            <p:ph type="title"/>
          </p:nvPr>
        </p:nvSpPr>
        <p:spPr>
          <a:xfrm>
            <a:off x="1229813" y="802125"/>
            <a:ext cx="5772900" cy="7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25" name="Google Shape;325;p49"/>
          <p:cNvSpPr/>
          <p:nvPr/>
        </p:nvSpPr>
        <p:spPr>
          <a:xfrm>
            <a:off x="1345800" y="1698625"/>
            <a:ext cx="1975500" cy="2236500"/>
          </a:xfrm>
          <a:prstGeom prst="roundRect">
            <a:avLst>
              <a:gd fmla="val 585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9"/>
          <p:cNvSpPr txBox="1"/>
          <p:nvPr>
            <p:ph idx="1" type="subTitle"/>
          </p:nvPr>
        </p:nvSpPr>
        <p:spPr>
          <a:xfrm>
            <a:off x="1506888" y="1882750"/>
            <a:ext cx="16683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49"/>
          <p:cNvSpPr txBox="1"/>
          <p:nvPr>
            <p:ph idx="2" type="subTitle"/>
          </p:nvPr>
        </p:nvSpPr>
        <p:spPr>
          <a:xfrm>
            <a:off x="1506888" y="2696250"/>
            <a:ext cx="1668300" cy="11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28" name="Google Shape;328;p49"/>
          <p:cNvSpPr/>
          <p:nvPr/>
        </p:nvSpPr>
        <p:spPr>
          <a:xfrm>
            <a:off x="3642250" y="1698625"/>
            <a:ext cx="1975500" cy="2236500"/>
          </a:xfrm>
          <a:prstGeom prst="roundRect">
            <a:avLst>
              <a:gd fmla="val 585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9"/>
          <p:cNvSpPr txBox="1"/>
          <p:nvPr>
            <p:ph idx="3" type="subTitle"/>
          </p:nvPr>
        </p:nvSpPr>
        <p:spPr>
          <a:xfrm>
            <a:off x="3803338" y="1882750"/>
            <a:ext cx="16683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49"/>
          <p:cNvSpPr txBox="1"/>
          <p:nvPr>
            <p:ph idx="4" type="subTitle"/>
          </p:nvPr>
        </p:nvSpPr>
        <p:spPr>
          <a:xfrm>
            <a:off x="3803338" y="2696250"/>
            <a:ext cx="1668300" cy="11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31" name="Google Shape;331;p49"/>
          <p:cNvSpPr/>
          <p:nvPr/>
        </p:nvSpPr>
        <p:spPr>
          <a:xfrm>
            <a:off x="5938700" y="1698625"/>
            <a:ext cx="1975500" cy="2236500"/>
          </a:xfrm>
          <a:prstGeom prst="roundRect">
            <a:avLst>
              <a:gd fmla="val 585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9"/>
          <p:cNvSpPr txBox="1"/>
          <p:nvPr>
            <p:ph idx="5" type="subTitle"/>
          </p:nvPr>
        </p:nvSpPr>
        <p:spPr>
          <a:xfrm>
            <a:off x="6099788" y="1882750"/>
            <a:ext cx="16683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49"/>
          <p:cNvSpPr txBox="1"/>
          <p:nvPr>
            <p:ph idx="6" type="subTitle"/>
          </p:nvPr>
        </p:nvSpPr>
        <p:spPr>
          <a:xfrm>
            <a:off x="6099788" y="2696250"/>
            <a:ext cx="1668300" cy="11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4 cards ">
  <p:cSld name="TITLE_4_1_1_1_1_1_1_1_1">
    <p:bg>
      <p:bgPr>
        <a:solidFill>
          <a:schemeClr val="lt2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0"/>
          <p:cNvSpPr/>
          <p:nvPr/>
        </p:nvSpPr>
        <p:spPr>
          <a:xfrm>
            <a:off x="6867659" y="3015588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50"/>
          <p:cNvSpPr txBox="1"/>
          <p:nvPr>
            <p:ph idx="1" type="subTitle"/>
          </p:nvPr>
        </p:nvSpPr>
        <p:spPr>
          <a:xfrm>
            <a:off x="7025104" y="3166851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50"/>
          <p:cNvSpPr txBox="1"/>
          <p:nvPr>
            <p:ph idx="2" type="subTitle"/>
          </p:nvPr>
        </p:nvSpPr>
        <p:spPr>
          <a:xfrm>
            <a:off x="7025104" y="3822274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39" name="Google Shape;339;p50"/>
          <p:cNvSpPr/>
          <p:nvPr/>
        </p:nvSpPr>
        <p:spPr>
          <a:xfrm>
            <a:off x="4832950" y="3015588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50"/>
          <p:cNvSpPr txBox="1"/>
          <p:nvPr>
            <p:ph idx="3" type="subTitle"/>
          </p:nvPr>
        </p:nvSpPr>
        <p:spPr>
          <a:xfrm>
            <a:off x="4990395" y="3166851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50"/>
          <p:cNvSpPr txBox="1"/>
          <p:nvPr>
            <p:ph idx="4" type="subTitle"/>
          </p:nvPr>
        </p:nvSpPr>
        <p:spPr>
          <a:xfrm>
            <a:off x="4990394" y="3822274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42" name="Google Shape;342;p50"/>
          <p:cNvSpPr/>
          <p:nvPr/>
        </p:nvSpPr>
        <p:spPr>
          <a:xfrm>
            <a:off x="6867659" y="1126300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50"/>
          <p:cNvSpPr txBox="1"/>
          <p:nvPr>
            <p:ph idx="5" type="subTitle"/>
          </p:nvPr>
        </p:nvSpPr>
        <p:spPr>
          <a:xfrm>
            <a:off x="7025104" y="1277562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50"/>
          <p:cNvSpPr txBox="1"/>
          <p:nvPr>
            <p:ph idx="6" type="subTitle"/>
          </p:nvPr>
        </p:nvSpPr>
        <p:spPr>
          <a:xfrm>
            <a:off x="7025104" y="1932985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45" name="Google Shape;345;p50"/>
          <p:cNvSpPr/>
          <p:nvPr/>
        </p:nvSpPr>
        <p:spPr>
          <a:xfrm>
            <a:off x="4832950" y="1126300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0"/>
          <p:cNvSpPr txBox="1"/>
          <p:nvPr>
            <p:ph idx="7" type="subTitle"/>
          </p:nvPr>
        </p:nvSpPr>
        <p:spPr>
          <a:xfrm>
            <a:off x="4990395" y="1277562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50"/>
          <p:cNvSpPr txBox="1"/>
          <p:nvPr>
            <p:ph idx="8" type="subTitle"/>
          </p:nvPr>
        </p:nvSpPr>
        <p:spPr>
          <a:xfrm>
            <a:off x="4990394" y="1932985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48" name="Google Shape;348;p50"/>
          <p:cNvSpPr txBox="1"/>
          <p:nvPr>
            <p:ph type="title"/>
          </p:nvPr>
        </p:nvSpPr>
        <p:spPr>
          <a:xfrm>
            <a:off x="842725" y="1169475"/>
            <a:ext cx="31479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49" name="Google Shape;349;p50"/>
          <p:cNvSpPr txBox="1"/>
          <p:nvPr>
            <p:ph idx="9" type="body"/>
          </p:nvPr>
        </p:nvSpPr>
        <p:spPr>
          <a:xfrm>
            <a:off x="842725" y="2132775"/>
            <a:ext cx="3147900" cy="21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4 cards  1">
  <p:cSld name="TITLE_4_1_1_1_1_1_1_1_1_1">
    <p:bg>
      <p:bgPr>
        <a:solidFill>
          <a:schemeClr val="dk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1"/>
          <p:cNvSpPr/>
          <p:nvPr/>
        </p:nvSpPr>
        <p:spPr>
          <a:xfrm>
            <a:off x="6867659" y="3015588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1"/>
          <p:cNvSpPr txBox="1"/>
          <p:nvPr>
            <p:ph idx="1" type="subTitle"/>
          </p:nvPr>
        </p:nvSpPr>
        <p:spPr>
          <a:xfrm>
            <a:off x="7025104" y="3166851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51"/>
          <p:cNvSpPr txBox="1"/>
          <p:nvPr>
            <p:ph idx="2" type="subTitle"/>
          </p:nvPr>
        </p:nvSpPr>
        <p:spPr>
          <a:xfrm>
            <a:off x="7025104" y="3822274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54" name="Google Shape;354;p51"/>
          <p:cNvSpPr/>
          <p:nvPr/>
        </p:nvSpPr>
        <p:spPr>
          <a:xfrm>
            <a:off x="4832950" y="3015588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1"/>
          <p:cNvSpPr txBox="1"/>
          <p:nvPr>
            <p:ph idx="3" type="subTitle"/>
          </p:nvPr>
        </p:nvSpPr>
        <p:spPr>
          <a:xfrm>
            <a:off x="4990395" y="3166851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51"/>
          <p:cNvSpPr txBox="1"/>
          <p:nvPr>
            <p:ph idx="4" type="subTitle"/>
          </p:nvPr>
        </p:nvSpPr>
        <p:spPr>
          <a:xfrm>
            <a:off x="4990394" y="3822274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57" name="Google Shape;357;p51"/>
          <p:cNvSpPr/>
          <p:nvPr/>
        </p:nvSpPr>
        <p:spPr>
          <a:xfrm>
            <a:off x="6867659" y="1126300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51"/>
          <p:cNvSpPr txBox="1"/>
          <p:nvPr>
            <p:ph idx="5" type="subTitle"/>
          </p:nvPr>
        </p:nvSpPr>
        <p:spPr>
          <a:xfrm>
            <a:off x="7025104" y="1277562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51"/>
          <p:cNvSpPr txBox="1"/>
          <p:nvPr>
            <p:ph idx="6" type="subTitle"/>
          </p:nvPr>
        </p:nvSpPr>
        <p:spPr>
          <a:xfrm>
            <a:off x="7025104" y="1932985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60" name="Google Shape;360;p51"/>
          <p:cNvSpPr/>
          <p:nvPr/>
        </p:nvSpPr>
        <p:spPr>
          <a:xfrm>
            <a:off x="4832950" y="1126300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1"/>
          <p:cNvSpPr txBox="1"/>
          <p:nvPr>
            <p:ph idx="7" type="subTitle"/>
          </p:nvPr>
        </p:nvSpPr>
        <p:spPr>
          <a:xfrm>
            <a:off x="4990395" y="1277562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51"/>
          <p:cNvSpPr txBox="1"/>
          <p:nvPr>
            <p:ph idx="8" type="subTitle"/>
          </p:nvPr>
        </p:nvSpPr>
        <p:spPr>
          <a:xfrm>
            <a:off x="4990394" y="1932985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63" name="Google Shape;363;p51"/>
          <p:cNvSpPr txBox="1"/>
          <p:nvPr>
            <p:ph type="title"/>
          </p:nvPr>
        </p:nvSpPr>
        <p:spPr>
          <a:xfrm>
            <a:off x="842725" y="1169475"/>
            <a:ext cx="31479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64" name="Google Shape;364;p51"/>
          <p:cNvSpPr txBox="1"/>
          <p:nvPr>
            <p:ph idx="9" type="body"/>
          </p:nvPr>
        </p:nvSpPr>
        <p:spPr>
          <a:xfrm>
            <a:off x="842725" y="2132775"/>
            <a:ext cx="3147900" cy="21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365" name="Google Shape;365;p51"/>
          <p:cNvPicPr preferRelativeResize="0"/>
          <p:nvPr/>
        </p:nvPicPr>
        <p:blipFill rotWithShape="1">
          <a:blip r:embed="rId2">
            <a:alphaModFix/>
          </a:blip>
          <a:srcRect b="0" l="129" r="129" t="0"/>
          <a:stretch/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3">
    <p:bg>
      <p:bgPr>
        <a:solidFill>
          <a:schemeClr val="accent5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2"/>
          <p:cNvPicPr preferRelativeResize="0"/>
          <p:nvPr/>
        </p:nvPicPr>
        <p:blipFill rotWithShape="1">
          <a:blip r:embed="rId2">
            <a:alphaModFix/>
          </a:blip>
          <a:srcRect b="0" l="39" r="39" t="0"/>
          <a:stretch/>
        </p:blipFill>
        <p:spPr>
          <a:xfrm>
            <a:off x="1" y="-2082"/>
            <a:ext cx="9143997" cy="51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2"/>
          <p:cNvSpPr/>
          <p:nvPr/>
        </p:nvSpPr>
        <p:spPr>
          <a:xfrm>
            <a:off x="6498475" y="1341750"/>
            <a:ext cx="2302500" cy="3459300"/>
          </a:xfrm>
          <a:prstGeom prst="roundRect">
            <a:avLst>
              <a:gd fmla="val 52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52"/>
          <p:cNvSpPr txBox="1"/>
          <p:nvPr>
            <p:ph type="title"/>
          </p:nvPr>
        </p:nvSpPr>
        <p:spPr>
          <a:xfrm>
            <a:off x="716100" y="650000"/>
            <a:ext cx="4109400" cy="94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SemiBold"/>
              <a:buNone/>
              <a:defRPr sz="3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id="370" name="Google Shape;37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474" y="4581400"/>
            <a:ext cx="1309250" cy="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2"/>
          <p:cNvSpPr/>
          <p:nvPr/>
        </p:nvSpPr>
        <p:spPr>
          <a:xfrm>
            <a:off x="6498475" y="342450"/>
            <a:ext cx="2302500" cy="837900"/>
          </a:xfrm>
          <a:prstGeom prst="roundRect">
            <a:avLst>
              <a:gd fmla="val 52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52"/>
          <p:cNvSpPr/>
          <p:nvPr/>
        </p:nvSpPr>
        <p:spPr>
          <a:xfrm>
            <a:off x="343025" y="1341750"/>
            <a:ext cx="2302500" cy="3459300"/>
          </a:xfrm>
          <a:prstGeom prst="roundRect">
            <a:avLst>
              <a:gd fmla="val 52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52"/>
          <p:cNvSpPr/>
          <p:nvPr/>
        </p:nvSpPr>
        <p:spPr>
          <a:xfrm>
            <a:off x="343025" y="342450"/>
            <a:ext cx="2302500" cy="837900"/>
          </a:xfrm>
          <a:prstGeom prst="roundRect">
            <a:avLst>
              <a:gd fmla="val 52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lt1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3"/>
          <p:cNvSpPr/>
          <p:nvPr/>
        </p:nvSpPr>
        <p:spPr>
          <a:xfrm>
            <a:off x="6498225" y="1374650"/>
            <a:ext cx="2302500" cy="3459300"/>
          </a:xfrm>
          <a:prstGeom prst="roundRect">
            <a:avLst>
              <a:gd fmla="val 52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7" name="Google Shape;377;p53"/>
          <p:cNvPicPr preferRelativeResize="0"/>
          <p:nvPr/>
        </p:nvPicPr>
        <p:blipFill rotWithShape="1">
          <a:blip r:embed="rId2">
            <a:alphaModFix/>
          </a:blip>
          <a:srcRect b="0" l="39" r="39" t="0"/>
          <a:stretch/>
        </p:blipFill>
        <p:spPr>
          <a:xfrm>
            <a:off x="0" y="-4164"/>
            <a:ext cx="9143997" cy="51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3"/>
          <p:cNvPicPr preferRelativeResize="0"/>
          <p:nvPr/>
        </p:nvPicPr>
        <p:blipFill rotWithShape="1">
          <a:blip r:embed="rId3">
            <a:alphaModFix/>
          </a:blip>
          <a:srcRect b="0" l="129" r="129" t="0"/>
          <a:stretch/>
        </p:blipFill>
        <p:spPr>
          <a:xfrm>
            <a:off x="7491474" y="4581400"/>
            <a:ext cx="1309250" cy="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3"/>
          <p:cNvPicPr preferRelativeResize="0"/>
          <p:nvPr/>
        </p:nvPicPr>
        <p:blipFill rotWithShape="1">
          <a:blip r:embed="rId3">
            <a:alphaModFix/>
          </a:blip>
          <a:srcRect b="0" l="129" r="129" t="0"/>
          <a:stretch/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3"/>
          <p:cNvSpPr/>
          <p:nvPr/>
        </p:nvSpPr>
        <p:spPr>
          <a:xfrm>
            <a:off x="6498225" y="375350"/>
            <a:ext cx="2302500" cy="837900"/>
          </a:xfrm>
          <a:prstGeom prst="roundRect">
            <a:avLst>
              <a:gd fmla="val 52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53"/>
          <p:cNvSpPr/>
          <p:nvPr/>
        </p:nvSpPr>
        <p:spPr>
          <a:xfrm>
            <a:off x="342775" y="1374650"/>
            <a:ext cx="2302500" cy="3459300"/>
          </a:xfrm>
          <a:prstGeom prst="roundRect">
            <a:avLst>
              <a:gd fmla="val 52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53"/>
          <p:cNvSpPr/>
          <p:nvPr/>
        </p:nvSpPr>
        <p:spPr>
          <a:xfrm>
            <a:off x="342775" y="375350"/>
            <a:ext cx="2302500" cy="837900"/>
          </a:xfrm>
          <a:prstGeom prst="roundRect">
            <a:avLst>
              <a:gd fmla="val 52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TITLE_2_1">
    <p:bg>
      <p:bgPr>
        <a:solidFill>
          <a:schemeClr val="dk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4"/>
          <p:cNvSpPr/>
          <p:nvPr/>
        </p:nvSpPr>
        <p:spPr>
          <a:xfrm>
            <a:off x="1172100" y="3561825"/>
            <a:ext cx="5480700" cy="511500"/>
          </a:xfrm>
          <a:prstGeom prst="roundRect">
            <a:avLst>
              <a:gd fmla="val 1088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54"/>
          <p:cNvSpPr txBox="1"/>
          <p:nvPr>
            <p:ph idx="1" type="subTitle"/>
          </p:nvPr>
        </p:nvSpPr>
        <p:spPr>
          <a:xfrm>
            <a:off x="1220400" y="1605850"/>
            <a:ext cx="43215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 sz="14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86" name="Google Shape;386;p54"/>
          <p:cNvSpPr txBox="1"/>
          <p:nvPr>
            <p:ph type="title"/>
          </p:nvPr>
        </p:nvSpPr>
        <p:spPr>
          <a:xfrm>
            <a:off x="1220400" y="2117350"/>
            <a:ext cx="4792500" cy="12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Inter SemiBold"/>
              <a:buNone/>
              <a:defRPr sz="36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87" name="Google Shape;387;p54"/>
          <p:cNvSpPr txBox="1"/>
          <p:nvPr>
            <p:ph idx="2" type="subTitle"/>
          </p:nvPr>
        </p:nvSpPr>
        <p:spPr>
          <a:xfrm>
            <a:off x="1220400" y="3561825"/>
            <a:ext cx="2989800" cy="5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 sz="14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388" name="Google Shape;388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3350" y="3710450"/>
            <a:ext cx="1248500" cy="2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+ image">
  <p:cSld name="TITLE_2_1_1">
    <p:bg>
      <p:bgPr>
        <a:solidFill>
          <a:schemeClr val="dk1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5"/>
          <p:cNvSpPr txBox="1"/>
          <p:nvPr>
            <p:ph idx="1" type="subTitle"/>
          </p:nvPr>
        </p:nvSpPr>
        <p:spPr>
          <a:xfrm>
            <a:off x="915600" y="1316075"/>
            <a:ext cx="43215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 sz="14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91" name="Google Shape;391;p55"/>
          <p:cNvSpPr txBox="1"/>
          <p:nvPr>
            <p:ph type="title"/>
          </p:nvPr>
        </p:nvSpPr>
        <p:spPr>
          <a:xfrm>
            <a:off x="915600" y="1827575"/>
            <a:ext cx="4792500" cy="12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Inter SemiBold"/>
              <a:buNone/>
              <a:defRPr sz="36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92" name="Google Shape;392;p55"/>
          <p:cNvSpPr/>
          <p:nvPr/>
        </p:nvSpPr>
        <p:spPr>
          <a:xfrm>
            <a:off x="0" y="3779150"/>
            <a:ext cx="9144000" cy="136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55"/>
          <p:cNvSpPr txBox="1"/>
          <p:nvPr>
            <p:ph idx="2" type="subTitle"/>
          </p:nvPr>
        </p:nvSpPr>
        <p:spPr>
          <a:xfrm>
            <a:off x="915600" y="4205450"/>
            <a:ext cx="2989800" cy="5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 sz="14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94" name="Google Shape;394;p55"/>
          <p:cNvSpPr/>
          <p:nvPr>
            <p:ph idx="3" type="pic"/>
          </p:nvPr>
        </p:nvSpPr>
        <p:spPr>
          <a:xfrm>
            <a:off x="5708100" y="342450"/>
            <a:ext cx="3093900" cy="4458600"/>
          </a:xfrm>
          <a:prstGeom prst="roundRect">
            <a:avLst>
              <a:gd fmla="val 3168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ditional - 1 headshot">
  <p:cSld name="TITLE_2_1_1_1">
    <p:bg>
      <p:bgPr>
        <a:solidFill>
          <a:schemeClr val="lt1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6"/>
          <p:cNvSpPr txBox="1"/>
          <p:nvPr>
            <p:ph type="title"/>
          </p:nvPr>
        </p:nvSpPr>
        <p:spPr>
          <a:xfrm>
            <a:off x="763200" y="653225"/>
            <a:ext cx="5418300" cy="10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97" name="Google Shape;397;p56"/>
          <p:cNvSpPr/>
          <p:nvPr/>
        </p:nvSpPr>
        <p:spPr>
          <a:xfrm>
            <a:off x="4402300" y="2773900"/>
            <a:ext cx="4398900" cy="2027100"/>
          </a:xfrm>
          <a:prstGeom prst="roundRect">
            <a:avLst>
              <a:gd fmla="val 414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8" name="Google Shape;398;p56"/>
          <p:cNvPicPr preferRelativeResize="0"/>
          <p:nvPr/>
        </p:nvPicPr>
        <p:blipFill rotWithShape="1">
          <a:blip r:embed="rId2">
            <a:alphaModFix/>
          </a:blip>
          <a:srcRect b="0" l="129" r="129" t="0"/>
          <a:stretch/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6"/>
          <p:cNvSpPr/>
          <p:nvPr>
            <p:ph idx="2" type="pic"/>
          </p:nvPr>
        </p:nvSpPr>
        <p:spPr>
          <a:xfrm>
            <a:off x="4486575" y="2863775"/>
            <a:ext cx="1847400" cy="1847400"/>
          </a:xfrm>
          <a:prstGeom prst="roundRect">
            <a:avLst>
              <a:gd fmla="val 1531" name="adj"/>
            </a:avLst>
          </a:prstGeom>
          <a:noFill/>
          <a:ln>
            <a:noFill/>
          </a:ln>
        </p:spPr>
      </p:sp>
      <p:sp>
        <p:nvSpPr>
          <p:cNvPr id="400" name="Google Shape;400;p56"/>
          <p:cNvSpPr txBox="1"/>
          <p:nvPr>
            <p:ph idx="1" type="subTitle"/>
          </p:nvPr>
        </p:nvSpPr>
        <p:spPr>
          <a:xfrm>
            <a:off x="6478200" y="3318775"/>
            <a:ext cx="20904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01" name="Google Shape;401;p56"/>
          <p:cNvSpPr txBox="1"/>
          <p:nvPr>
            <p:ph idx="3" type="subTitle"/>
          </p:nvPr>
        </p:nvSpPr>
        <p:spPr>
          <a:xfrm>
            <a:off x="6478200" y="3754075"/>
            <a:ext cx="2090400" cy="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402" name="Google Shape;40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875" y="2504375"/>
            <a:ext cx="1401850" cy="147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ditional - 2 headshots">
  <p:cSld name="TITLE_2_1_1_1_1">
    <p:bg>
      <p:bgPr>
        <a:solidFill>
          <a:schemeClr val="lt1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7"/>
          <p:cNvSpPr txBox="1"/>
          <p:nvPr>
            <p:ph type="title"/>
          </p:nvPr>
        </p:nvSpPr>
        <p:spPr>
          <a:xfrm>
            <a:off x="763200" y="653225"/>
            <a:ext cx="5418300" cy="7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pic>
        <p:nvPicPr>
          <p:cNvPr id="405" name="Google Shape;405;p57"/>
          <p:cNvPicPr preferRelativeResize="0"/>
          <p:nvPr/>
        </p:nvPicPr>
        <p:blipFill rotWithShape="1">
          <a:blip r:embed="rId2">
            <a:alphaModFix/>
          </a:blip>
          <a:srcRect b="0" l="129" r="129" t="0"/>
          <a:stretch/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000" y="2526825"/>
            <a:ext cx="1359050" cy="142622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7"/>
          <p:cNvSpPr/>
          <p:nvPr/>
        </p:nvSpPr>
        <p:spPr>
          <a:xfrm>
            <a:off x="3904275" y="1512175"/>
            <a:ext cx="2322600" cy="3321900"/>
          </a:xfrm>
          <a:prstGeom prst="roundRect">
            <a:avLst>
              <a:gd fmla="val 394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7"/>
          <p:cNvSpPr txBox="1"/>
          <p:nvPr>
            <p:ph idx="1" type="subTitle"/>
          </p:nvPr>
        </p:nvSpPr>
        <p:spPr>
          <a:xfrm>
            <a:off x="4047725" y="3609250"/>
            <a:ext cx="20301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09" name="Google Shape;409;p57"/>
          <p:cNvSpPr txBox="1"/>
          <p:nvPr>
            <p:ph idx="2" type="subTitle"/>
          </p:nvPr>
        </p:nvSpPr>
        <p:spPr>
          <a:xfrm>
            <a:off x="4047725" y="4044550"/>
            <a:ext cx="20301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10" name="Google Shape;410;p57"/>
          <p:cNvSpPr/>
          <p:nvPr>
            <p:ph idx="3" type="pic"/>
          </p:nvPr>
        </p:nvSpPr>
        <p:spPr>
          <a:xfrm>
            <a:off x="3984725" y="1610350"/>
            <a:ext cx="2156100" cy="1922700"/>
          </a:xfrm>
          <a:prstGeom prst="roundRect">
            <a:avLst>
              <a:gd fmla="val 1387" name="adj"/>
            </a:avLst>
          </a:prstGeom>
          <a:noFill/>
          <a:ln>
            <a:noFill/>
          </a:ln>
        </p:spPr>
      </p:sp>
      <p:sp>
        <p:nvSpPr>
          <p:cNvPr id="411" name="Google Shape;411;p57"/>
          <p:cNvSpPr/>
          <p:nvPr/>
        </p:nvSpPr>
        <p:spPr>
          <a:xfrm>
            <a:off x="6475400" y="1512175"/>
            <a:ext cx="2322600" cy="3321900"/>
          </a:xfrm>
          <a:prstGeom prst="roundRect">
            <a:avLst>
              <a:gd fmla="val 394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7"/>
          <p:cNvSpPr txBox="1"/>
          <p:nvPr>
            <p:ph idx="4" type="subTitle"/>
          </p:nvPr>
        </p:nvSpPr>
        <p:spPr>
          <a:xfrm>
            <a:off x="6618850" y="3609250"/>
            <a:ext cx="20301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13" name="Google Shape;413;p57"/>
          <p:cNvSpPr txBox="1"/>
          <p:nvPr>
            <p:ph idx="5" type="subTitle"/>
          </p:nvPr>
        </p:nvSpPr>
        <p:spPr>
          <a:xfrm>
            <a:off x="6618850" y="4044550"/>
            <a:ext cx="20301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14" name="Google Shape;414;p57"/>
          <p:cNvSpPr/>
          <p:nvPr>
            <p:ph idx="6" type="pic"/>
          </p:nvPr>
        </p:nvSpPr>
        <p:spPr>
          <a:xfrm>
            <a:off x="6555850" y="1610350"/>
            <a:ext cx="2156100" cy="1922700"/>
          </a:xfrm>
          <a:prstGeom prst="roundRect">
            <a:avLst>
              <a:gd fmla="val 138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ditional - 3 headshots ">
  <p:cSld name="TITLE_2_1_1_1_1_1">
    <p:bg>
      <p:bgPr>
        <a:solidFill>
          <a:schemeClr val="lt1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8"/>
          <p:cNvSpPr txBox="1"/>
          <p:nvPr>
            <p:ph type="title"/>
          </p:nvPr>
        </p:nvSpPr>
        <p:spPr>
          <a:xfrm>
            <a:off x="763200" y="653225"/>
            <a:ext cx="5418300" cy="7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pic>
        <p:nvPicPr>
          <p:cNvPr id="417" name="Google Shape;417;p58"/>
          <p:cNvPicPr preferRelativeResize="0"/>
          <p:nvPr/>
        </p:nvPicPr>
        <p:blipFill rotWithShape="1">
          <a:blip r:embed="rId2">
            <a:alphaModFix/>
          </a:blip>
          <a:srcRect b="0" l="129" r="129" t="0"/>
          <a:stretch/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8"/>
          <p:cNvSpPr/>
          <p:nvPr/>
        </p:nvSpPr>
        <p:spPr>
          <a:xfrm>
            <a:off x="1330350" y="1512175"/>
            <a:ext cx="2322600" cy="3321900"/>
          </a:xfrm>
          <a:prstGeom prst="roundRect">
            <a:avLst>
              <a:gd fmla="val 394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58"/>
          <p:cNvSpPr txBox="1"/>
          <p:nvPr>
            <p:ph idx="1" type="subTitle"/>
          </p:nvPr>
        </p:nvSpPr>
        <p:spPr>
          <a:xfrm>
            <a:off x="1473800" y="3609250"/>
            <a:ext cx="20301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20" name="Google Shape;420;p58"/>
          <p:cNvSpPr txBox="1"/>
          <p:nvPr>
            <p:ph idx="2" type="subTitle"/>
          </p:nvPr>
        </p:nvSpPr>
        <p:spPr>
          <a:xfrm>
            <a:off x="1473800" y="4044550"/>
            <a:ext cx="20301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21" name="Google Shape;421;p58"/>
          <p:cNvSpPr/>
          <p:nvPr>
            <p:ph idx="3" type="pic"/>
          </p:nvPr>
        </p:nvSpPr>
        <p:spPr>
          <a:xfrm>
            <a:off x="1410800" y="1610350"/>
            <a:ext cx="2156100" cy="1922700"/>
          </a:xfrm>
          <a:prstGeom prst="roundRect">
            <a:avLst>
              <a:gd fmla="val 1387" name="adj"/>
            </a:avLst>
          </a:prstGeom>
          <a:noFill/>
          <a:ln>
            <a:noFill/>
          </a:ln>
        </p:spPr>
      </p:sp>
      <p:sp>
        <p:nvSpPr>
          <p:cNvPr id="422" name="Google Shape;422;p58"/>
          <p:cNvSpPr/>
          <p:nvPr/>
        </p:nvSpPr>
        <p:spPr>
          <a:xfrm>
            <a:off x="6478200" y="1512175"/>
            <a:ext cx="2322600" cy="3321900"/>
          </a:xfrm>
          <a:prstGeom prst="roundRect">
            <a:avLst>
              <a:gd fmla="val 394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58"/>
          <p:cNvSpPr txBox="1"/>
          <p:nvPr>
            <p:ph idx="4" type="subTitle"/>
          </p:nvPr>
        </p:nvSpPr>
        <p:spPr>
          <a:xfrm>
            <a:off x="6621650" y="3609250"/>
            <a:ext cx="20301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24" name="Google Shape;424;p58"/>
          <p:cNvSpPr txBox="1"/>
          <p:nvPr>
            <p:ph idx="5" type="subTitle"/>
          </p:nvPr>
        </p:nvSpPr>
        <p:spPr>
          <a:xfrm>
            <a:off x="6621650" y="4044550"/>
            <a:ext cx="20301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25" name="Google Shape;425;p58"/>
          <p:cNvSpPr/>
          <p:nvPr>
            <p:ph idx="6" type="pic"/>
          </p:nvPr>
        </p:nvSpPr>
        <p:spPr>
          <a:xfrm>
            <a:off x="6558650" y="1610350"/>
            <a:ext cx="2156100" cy="1922700"/>
          </a:xfrm>
          <a:prstGeom prst="roundRect">
            <a:avLst>
              <a:gd fmla="val 1387" name="adj"/>
            </a:avLst>
          </a:prstGeom>
          <a:noFill/>
          <a:ln>
            <a:noFill/>
          </a:ln>
        </p:spPr>
      </p:sp>
      <p:sp>
        <p:nvSpPr>
          <p:cNvPr id="426" name="Google Shape;426;p58"/>
          <p:cNvSpPr/>
          <p:nvPr/>
        </p:nvSpPr>
        <p:spPr>
          <a:xfrm>
            <a:off x="3904275" y="1512175"/>
            <a:ext cx="2322600" cy="3321900"/>
          </a:xfrm>
          <a:prstGeom prst="roundRect">
            <a:avLst>
              <a:gd fmla="val 394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58"/>
          <p:cNvSpPr txBox="1"/>
          <p:nvPr>
            <p:ph idx="7" type="subTitle"/>
          </p:nvPr>
        </p:nvSpPr>
        <p:spPr>
          <a:xfrm>
            <a:off x="4047725" y="3609250"/>
            <a:ext cx="20301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SemiBold"/>
              <a:buNone/>
              <a:defRPr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28" name="Google Shape;428;p58"/>
          <p:cNvSpPr txBox="1"/>
          <p:nvPr>
            <p:ph idx="8" type="subTitle"/>
          </p:nvPr>
        </p:nvSpPr>
        <p:spPr>
          <a:xfrm>
            <a:off x="4047725" y="4044550"/>
            <a:ext cx="20301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29" name="Google Shape;429;p58"/>
          <p:cNvSpPr/>
          <p:nvPr>
            <p:ph idx="9" type="pic"/>
          </p:nvPr>
        </p:nvSpPr>
        <p:spPr>
          <a:xfrm>
            <a:off x="3984725" y="1610350"/>
            <a:ext cx="2156100" cy="1922700"/>
          </a:xfrm>
          <a:prstGeom prst="roundRect">
            <a:avLst>
              <a:gd fmla="val 138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ditional - Agenda - table of content">
  <p:cSld name="TITLE_2_1_1_1_1_1_1">
    <p:bg>
      <p:bgPr>
        <a:solidFill>
          <a:schemeClr val="dk1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9"/>
          <p:cNvSpPr/>
          <p:nvPr/>
        </p:nvSpPr>
        <p:spPr>
          <a:xfrm>
            <a:off x="342775" y="375350"/>
            <a:ext cx="2992800" cy="4458600"/>
          </a:xfrm>
          <a:prstGeom prst="roundRect">
            <a:avLst>
              <a:gd fmla="val 280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59"/>
          <p:cNvSpPr txBox="1"/>
          <p:nvPr>
            <p:ph type="title"/>
          </p:nvPr>
        </p:nvSpPr>
        <p:spPr>
          <a:xfrm>
            <a:off x="662125" y="1851425"/>
            <a:ext cx="2381400" cy="150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33" name="Google Shape;433;p59"/>
          <p:cNvSpPr txBox="1"/>
          <p:nvPr>
            <p:ph idx="1" type="subTitle"/>
          </p:nvPr>
        </p:nvSpPr>
        <p:spPr>
          <a:xfrm>
            <a:off x="4093375" y="544875"/>
            <a:ext cx="45627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434" name="Google Shape;434;p59"/>
          <p:cNvSpPr txBox="1"/>
          <p:nvPr>
            <p:ph idx="2" type="subTitle"/>
          </p:nvPr>
        </p:nvSpPr>
        <p:spPr>
          <a:xfrm>
            <a:off x="4093375" y="980175"/>
            <a:ext cx="4562700" cy="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35" name="Google Shape;435;p59"/>
          <p:cNvSpPr txBox="1"/>
          <p:nvPr>
            <p:ph idx="3" type="subTitle"/>
          </p:nvPr>
        </p:nvSpPr>
        <p:spPr>
          <a:xfrm>
            <a:off x="4093375" y="1634225"/>
            <a:ext cx="45627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436" name="Google Shape;436;p59"/>
          <p:cNvSpPr txBox="1"/>
          <p:nvPr>
            <p:ph idx="4" type="subTitle"/>
          </p:nvPr>
        </p:nvSpPr>
        <p:spPr>
          <a:xfrm>
            <a:off x="4093375" y="2069525"/>
            <a:ext cx="4562700" cy="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37" name="Google Shape;437;p59"/>
          <p:cNvSpPr txBox="1"/>
          <p:nvPr>
            <p:ph idx="5" type="subTitle"/>
          </p:nvPr>
        </p:nvSpPr>
        <p:spPr>
          <a:xfrm>
            <a:off x="4093375" y="2723575"/>
            <a:ext cx="45627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438" name="Google Shape;438;p59"/>
          <p:cNvSpPr txBox="1"/>
          <p:nvPr>
            <p:ph idx="6" type="subTitle"/>
          </p:nvPr>
        </p:nvSpPr>
        <p:spPr>
          <a:xfrm>
            <a:off x="4093375" y="3158875"/>
            <a:ext cx="4562700" cy="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39" name="Google Shape;439;p59"/>
          <p:cNvSpPr txBox="1"/>
          <p:nvPr>
            <p:ph idx="7" type="subTitle"/>
          </p:nvPr>
        </p:nvSpPr>
        <p:spPr>
          <a:xfrm>
            <a:off x="4093375" y="3812925"/>
            <a:ext cx="45627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440" name="Google Shape;440;p59"/>
          <p:cNvSpPr txBox="1"/>
          <p:nvPr>
            <p:ph idx="8" type="subTitle"/>
          </p:nvPr>
        </p:nvSpPr>
        <p:spPr>
          <a:xfrm>
            <a:off x="4093375" y="4248225"/>
            <a:ext cx="4562700" cy="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g">
  <p:cSld name="BLANK_1_1_1_1_1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60"/>
          <p:cNvGrpSpPr/>
          <p:nvPr/>
        </p:nvGrpSpPr>
        <p:grpSpPr>
          <a:xfrm>
            <a:off x="8130021" y="4825415"/>
            <a:ext cx="890559" cy="185010"/>
            <a:chOff x="6813960" y="336650"/>
            <a:chExt cx="2285243" cy="474751"/>
          </a:xfrm>
        </p:grpSpPr>
        <p:sp>
          <p:nvSpPr>
            <p:cNvPr id="443" name="Google Shape;443;p60"/>
            <p:cNvSpPr/>
            <p:nvPr/>
          </p:nvSpPr>
          <p:spPr>
            <a:xfrm>
              <a:off x="8564261" y="430317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695"/>
                  </a:moveTo>
                  <a:cubicBezTo>
                    <a:pt x="13363" y="4695"/>
                    <a:pt x="14386" y="4966"/>
                    <a:pt x="15258" y="5508"/>
                  </a:cubicBezTo>
                  <a:cubicBezTo>
                    <a:pt x="16131" y="6019"/>
                    <a:pt x="16823" y="6741"/>
                    <a:pt x="17305" y="7644"/>
                  </a:cubicBezTo>
                  <a:cubicBezTo>
                    <a:pt x="17786" y="8547"/>
                    <a:pt x="18057" y="9570"/>
                    <a:pt x="18057" y="10744"/>
                  </a:cubicBezTo>
                  <a:lnTo>
                    <a:pt x="6019" y="10744"/>
                  </a:lnTo>
                  <a:cubicBezTo>
                    <a:pt x="6080" y="9721"/>
                    <a:pt x="6320" y="8788"/>
                    <a:pt x="6772" y="7945"/>
                  </a:cubicBezTo>
                  <a:cubicBezTo>
                    <a:pt x="7313" y="6982"/>
                    <a:pt x="8036" y="6200"/>
                    <a:pt x="8969" y="5598"/>
                  </a:cubicBezTo>
                  <a:cubicBezTo>
                    <a:pt x="9902" y="4996"/>
                    <a:pt x="10985" y="4695"/>
                    <a:pt x="12219" y="4695"/>
                  </a:cubicBezTo>
                  <a:close/>
                  <a:moveTo>
                    <a:pt x="12129" y="0"/>
                  </a:moveTo>
                  <a:cubicBezTo>
                    <a:pt x="9691" y="0"/>
                    <a:pt x="7554" y="572"/>
                    <a:pt x="5749" y="1686"/>
                  </a:cubicBezTo>
                  <a:cubicBezTo>
                    <a:pt x="3943" y="2799"/>
                    <a:pt x="2528" y="4364"/>
                    <a:pt x="1505" y="6350"/>
                  </a:cubicBezTo>
                  <a:cubicBezTo>
                    <a:pt x="512" y="8336"/>
                    <a:pt x="0" y="10654"/>
                    <a:pt x="0" y="13302"/>
                  </a:cubicBezTo>
                  <a:cubicBezTo>
                    <a:pt x="0" y="15950"/>
                    <a:pt x="512" y="18328"/>
                    <a:pt x="1505" y="20284"/>
                  </a:cubicBezTo>
                  <a:cubicBezTo>
                    <a:pt x="2498" y="22270"/>
                    <a:pt x="3943" y="23805"/>
                    <a:pt x="5809" y="24858"/>
                  </a:cubicBezTo>
                  <a:cubicBezTo>
                    <a:pt x="7675" y="25942"/>
                    <a:pt x="9872" y="26483"/>
                    <a:pt x="12460" y="26483"/>
                  </a:cubicBezTo>
                  <a:cubicBezTo>
                    <a:pt x="14446" y="26483"/>
                    <a:pt x="16222" y="26182"/>
                    <a:pt x="17756" y="25581"/>
                  </a:cubicBezTo>
                  <a:cubicBezTo>
                    <a:pt x="19321" y="24949"/>
                    <a:pt x="20585" y="24106"/>
                    <a:pt x="21578" y="22992"/>
                  </a:cubicBezTo>
                  <a:cubicBezTo>
                    <a:pt x="22572" y="21879"/>
                    <a:pt x="23264" y="20585"/>
                    <a:pt x="23625" y="19110"/>
                  </a:cubicBezTo>
                  <a:lnTo>
                    <a:pt x="23625" y="18839"/>
                  </a:lnTo>
                  <a:cubicBezTo>
                    <a:pt x="23625" y="18629"/>
                    <a:pt x="23444" y="18478"/>
                    <a:pt x="23264" y="18478"/>
                  </a:cubicBezTo>
                  <a:lnTo>
                    <a:pt x="18388" y="18478"/>
                  </a:lnTo>
                  <a:cubicBezTo>
                    <a:pt x="18148" y="18478"/>
                    <a:pt x="17937" y="18599"/>
                    <a:pt x="17817" y="18809"/>
                  </a:cubicBezTo>
                  <a:cubicBezTo>
                    <a:pt x="17576" y="19381"/>
                    <a:pt x="17215" y="19893"/>
                    <a:pt x="16793" y="20284"/>
                  </a:cubicBezTo>
                  <a:cubicBezTo>
                    <a:pt x="16252" y="20765"/>
                    <a:pt x="15650" y="21157"/>
                    <a:pt x="14927" y="21397"/>
                  </a:cubicBezTo>
                  <a:cubicBezTo>
                    <a:pt x="14205" y="21638"/>
                    <a:pt x="13423" y="21789"/>
                    <a:pt x="12550" y="21789"/>
                  </a:cubicBezTo>
                  <a:cubicBezTo>
                    <a:pt x="11226" y="21789"/>
                    <a:pt x="10082" y="21488"/>
                    <a:pt x="9089" y="20946"/>
                  </a:cubicBezTo>
                  <a:cubicBezTo>
                    <a:pt x="8126" y="20374"/>
                    <a:pt x="7374" y="19562"/>
                    <a:pt x="6802" y="18508"/>
                  </a:cubicBezTo>
                  <a:cubicBezTo>
                    <a:pt x="6290" y="17455"/>
                    <a:pt x="6019" y="16251"/>
                    <a:pt x="5989" y="14807"/>
                  </a:cubicBezTo>
                  <a:lnTo>
                    <a:pt x="23504" y="14807"/>
                  </a:lnTo>
                  <a:cubicBezTo>
                    <a:pt x="23685" y="14807"/>
                    <a:pt x="23866" y="14656"/>
                    <a:pt x="23866" y="14446"/>
                  </a:cubicBezTo>
                  <a:lnTo>
                    <a:pt x="23866" y="12971"/>
                  </a:lnTo>
                  <a:cubicBezTo>
                    <a:pt x="23866" y="10714"/>
                    <a:pt x="23535" y="8788"/>
                    <a:pt x="22933" y="7133"/>
                  </a:cubicBezTo>
                  <a:cubicBezTo>
                    <a:pt x="22301" y="5508"/>
                    <a:pt x="21458" y="4153"/>
                    <a:pt x="20375" y="3100"/>
                  </a:cubicBezTo>
                  <a:cubicBezTo>
                    <a:pt x="19261" y="2047"/>
                    <a:pt x="18027" y="1264"/>
                    <a:pt x="16613" y="753"/>
                  </a:cubicBezTo>
                  <a:cubicBezTo>
                    <a:pt x="15228" y="241"/>
                    <a:pt x="13724" y="0"/>
                    <a:pt x="12129" y="0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60"/>
            <p:cNvSpPr/>
            <p:nvPr/>
          </p:nvSpPr>
          <p:spPr>
            <a:xfrm>
              <a:off x="8843956" y="430317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725"/>
                  </a:moveTo>
                  <a:cubicBezTo>
                    <a:pt x="13363" y="4725"/>
                    <a:pt x="14386" y="4966"/>
                    <a:pt x="15259" y="5508"/>
                  </a:cubicBezTo>
                  <a:cubicBezTo>
                    <a:pt x="16132" y="6019"/>
                    <a:pt x="16824" y="6741"/>
                    <a:pt x="17305" y="7644"/>
                  </a:cubicBezTo>
                  <a:cubicBezTo>
                    <a:pt x="17787" y="8547"/>
                    <a:pt x="18058" y="9570"/>
                    <a:pt x="18058" y="10744"/>
                  </a:cubicBezTo>
                  <a:lnTo>
                    <a:pt x="6020" y="10744"/>
                  </a:lnTo>
                  <a:cubicBezTo>
                    <a:pt x="6080" y="9721"/>
                    <a:pt x="6321" y="8788"/>
                    <a:pt x="6772" y="7945"/>
                  </a:cubicBezTo>
                  <a:cubicBezTo>
                    <a:pt x="7314" y="6982"/>
                    <a:pt x="8036" y="6200"/>
                    <a:pt x="8969" y="5598"/>
                  </a:cubicBezTo>
                  <a:cubicBezTo>
                    <a:pt x="9902" y="4996"/>
                    <a:pt x="10985" y="4725"/>
                    <a:pt x="12219" y="4725"/>
                  </a:cubicBezTo>
                  <a:close/>
                  <a:moveTo>
                    <a:pt x="12129" y="0"/>
                  </a:moveTo>
                  <a:cubicBezTo>
                    <a:pt x="9691" y="0"/>
                    <a:pt x="7555" y="572"/>
                    <a:pt x="5749" y="1686"/>
                  </a:cubicBezTo>
                  <a:cubicBezTo>
                    <a:pt x="3943" y="2799"/>
                    <a:pt x="2529" y="4364"/>
                    <a:pt x="1506" y="6350"/>
                  </a:cubicBezTo>
                  <a:cubicBezTo>
                    <a:pt x="512" y="8336"/>
                    <a:pt x="1" y="10654"/>
                    <a:pt x="1" y="13302"/>
                  </a:cubicBezTo>
                  <a:cubicBezTo>
                    <a:pt x="1" y="15950"/>
                    <a:pt x="512" y="18328"/>
                    <a:pt x="1506" y="20284"/>
                  </a:cubicBezTo>
                  <a:cubicBezTo>
                    <a:pt x="2499" y="22270"/>
                    <a:pt x="3943" y="23805"/>
                    <a:pt x="5809" y="24858"/>
                  </a:cubicBezTo>
                  <a:cubicBezTo>
                    <a:pt x="7675" y="25942"/>
                    <a:pt x="9872" y="26483"/>
                    <a:pt x="12460" y="26483"/>
                  </a:cubicBezTo>
                  <a:cubicBezTo>
                    <a:pt x="14446" y="26483"/>
                    <a:pt x="16222" y="26182"/>
                    <a:pt x="17757" y="25581"/>
                  </a:cubicBezTo>
                  <a:cubicBezTo>
                    <a:pt x="19322" y="24949"/>
                    <a:pt x="20586" y="24106"/>
                    <a:pt x="21579" y="22992"/>
                  </a:cubicBezTo>
                  <a:cubicBezTo>
                    <a:pt x="22572" y="21879"/>
                    <a:pt x="23264" y="20585"/>
                    <a:pt x="23625" y="19110"/>
                  </a:cubicBezTo>
                  <a:lnTo>
                    <a:pt x="23625" y="18839"/>
                  </a:lnTo>
                  <a:cubicBezTo>
                    <a:pt x="23625" y="18629"/>
                    <a:pt x="23445" y="18478"/>
                    <a:pt x="23264" y="18478"/>
                  </a:cubicBezTo>
                  <a:lnTo>
                    <a:pt x="18389" y="18478"/>
                  </a:lnTo>
                  <a:cubicBezTo>
                    <a:pt x="18148" y="18478"/>
                    <a:pt x="17937" y="18599"/>
                    <a:pt x="17817" y="18809"/>
                  </a:cubicBezTo>
                  <a:cubicBezTo>
                    <a:pt x="17576" y="19381"/>
                    <a:pt x="17215" y="19893"/>
                    <a:pt x="16794" y="20284"/>
                  </a:cubicBezTo>
                  <a:cubicBezTo>
                    <a:pt x="16252" y="20765"/>
                    <a:pt x="15650" y="21157"/>
                    <a:pt x="14928" y="21397"/>
                  </a:cubicBezTo>
                  <a:cubicBezTo>
                    <a:pt x="14206" y="21638"/>
                    <a:pt x="13423" y="21789"/>
                    <a:pt x="12550" y="21789"/>
                  </a:cubicBezTo>
                  <a:cubicBezTo>
                    <a:pt x="11226" y="21789"/>
                    <a:pt x="10083" y="21488"/>
                    <a:pt x="9089" y="20946"/>
                  </a:cubicBezTo>
                  <a:cubicBezTo>
                    <a:pt x="8126" y="20374"/>
                    <a:pt x="7374" y="19562"/>
                    <a:pt x="6802" y="18508"/>
                  </a:cubicBezTo>
                  <a:cubicBezTo>
                    <a:pt x="6291" y="17455"/>
                    <a:pt x="6020" y="16251"/>
                    <a:pt x="5990" y="14807"/>
                  </a:cubicBezTo>
                  <a:lnTo>
                    <a:pt x="23505" y="14807"/>
                  </a:lnTo>
                  <a:cubicBezTo>
                    <a:pt x="23685" y="14807"/>
                    <a:pt x="23866" y="14656"/>
                    <a:pt x="23866" y="14446"/>
                  </a:cubicBezTo>
                  <a:lnTo>
                    <a:pt x="23866" y="12971"/>
                  </a:lnTo>
                  <a:cubicBezTo>
                    <a:pt x="23866" y="10714"/>
                    <a:pt x="23535" y="8788"/>
                    <a:pt x="22933" y="7133"/>
                  </a:cubicBezTo>
                  <a:cubicBezTo>
                    <a:pt x="22301" y="5508"/>
                    <a:pt x="21458" y="4153"/>
                    <a:pt x="20375" y="3100"/>
                  </a:cubicBezTo>
                  <a:cubicBezTo>
                    <a:pt x="19261" y="2047"/>
                    <a:pt x="18028" y="1264"/>
                    <a:pt x="16613" y="753"/>
                  </a:cubicBezTo>
                  <a:cubicBezTo>
                    <a:pt x="15229" y="241"/>
                    <a:pt x="13724" y="0"/>
                    <a:pt x="12129" y="0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60"/>
            <p:cNvSpPr/>
            <p:nvPr/>
          </p:nvSpPr>
          <p:spPr>
            <a:xfrm>
              <a:off x="7097206" y="427418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695"/>
                  </a:moveTo>
                  <a:cubicBezTo>
                    <a:pt x="13393" y="4695"/>
                    <a:pt x="14386" y="4966"/>
                    <a:pt x="15258" y="5478"/>
                  </a:cubicBezTo>
                  <a:cubicBezTo>
                    <a:pt x="16131" y="6019"/>
                    <a:pt x="16823" y="6742"/>
                    <a:pt x="17305" y="7644"/>
                  </a:cubicBezTo>
                  <a:cubicBezTo>
                    <a:pt x="17817" y="8547"/>
                    <a:pt x="18057" y="9570"/>
                    <a:pt x="18057" y="10744"/>
                  </a:cubicBezTo>
                  <a:lnTo>
                    <a:pt x="6019" y="10744"/>
                  </a:lnTo>
                  <a:cubicBezTo>
                    <a:pt x="6080" y="9721"/>
                    <a:pt x="6320" y="8788"/>
                    <a:pt x="6802" y="7945"/>
                  </a:cubicBezTo>
                  <a:cubicBezTo>
                    <a:pt x="7313" y="6982"/>
                    <a:pt x="8036" y="6200"/>
                    <a:pt x="8969" y="5598"/>
                  </a:cubicBezTo>
                  <a:cubicBezTo>
                    <a:pt x="9902" y="4996"/>
                    <a:pt x="10985" y="4695"/>
                    <a:pt x="12219" y="4695"/>
                  </a:cubicBezTo>
                  <a:close/>
                  <a:moveTo>
                    <a:pt x="12129" y="1"/>
                  </a:moveTo>
                  <a:cubicBezTo>
                    <a:pt x="9691" y="1"/>
                    <a:pt x="7554" y="542"/>
                    <a:pt x="5749" y="1656"/>
                  </a:cubicBezTo>
                  <a:cubicBezTo>
                    <a:pt x="3943" y="2799"/>
                    <a:pt x="2528" y="4334"/>
                    <a:pt x="1505" y="6350"/>
                  </a:cubicBezTo>
                  <a:cubicBezTo>
                    <a:pt x="512" y="8337"/>
                    <a:pt x="0" y="10654"/>
                    <a:pt x="0" y="13302"/>
                  </a:cubicBezTo>
                  <a:cubicBezTo>
                    <a:pt x="0" y="15950"/>
                    <a:pt x="512" y="18298"/>
                    <a:pt x="1505" y="20284"/>
                  </a:cubicBezTo>
                  <a:cubicBezTo>
                    <a:pt x="2498" y="22270"/>
                    <a:pt x="3943" y="23805"/>
                    <a:pt x="5809" y="24858"/>
                  </a:cubicBezTo>
                  <a:cubicBezTo>
                    <a:pt x="7675" y="25942"/>
                    <a:pt x="9902" y="26483"/>
                    <a:pt x="12460" y="26483"/>
                  </a:cubicBezTo>
                  <a:cubicBezTo>
                    <a:pt x="14446" y="26483"/>
                    <a:pt x="16221" y="26183"/>
                    <a:pt x="17786" y="25551"/>
                  </a:cubicBezTo>
                  <a:cubicBezTo>
                    <a:pt x="19321" y="24949"/>
                    <a:pt x="20585" y="24106"/>
                    <a:pt x="21578" y="22993"/>
                  </a:cubicBezTo>
                  <a:cubicBezTo>
                    <a:pt x="22571" y="21879"/>
                    <a:pt x="23264" y="20585"/>
                    <a:pt x="23625" y="19080"/>
                  </a:cubicBezTo>
                  <a:lnTo>
                    <a:pt x="23625" y="18809"/>
                  </a:lnTo>
                  <a:cubicBezTo>
                    <a:pt x="23625" y="18629"/>
                    <a:pt x="23444" y="18448"/>
                    <a:pt x="23264" y="18448"/>
                  </a:cubicBezTo>
                  <a:lnTo>
                    <a:pt x="18388" y="18448"/>
                  </a:lnTo>
                  <a:cubicBezTo>
                    <a:pt x="18148" y="18448"/>
                    <a:pt x="17937" y="18599"/>
                    <a:pt x="17817" y="18809"/>
                  </a:cubicBezTo>
                  <a:cubicBezTo>
                    <a:pt x="17576" y="19381"/>
                    <a:pt x="17215" y="19863"/>
                    <a:pt x="16793" y="20284"/>
                  </a:cubicBezTo>
                  <a:cubicBezTo>
                    <a:pt x="16282" y="20766"/>
                    <a:pt x="15650" y="21157"/>
                    <a:pt x="14927" y="21398"/>
                  </a:cubicBezTo>
                  <a:cubicBezTo>
                    <a:pt x="14235" y="21638"/>
                    <a:pt x="13423" y="21759"/>
                    <a:pt x="12550" y="21759"/>
                  </a:cubicBezTo>
                  <a:cubicBezTo>
                    <a:pt x="11226" y="21759"/>
                    <a:pt x="10082" y="21488"/>
                    <a:pt x="9119" y="20916"/>
                  </a:cubicBezTo>
                  <a:cubicBezTo>
                    <a:pt x="8126" y="20374"/>
                    <a:pt x="7374" y="19562"/>
                    <a:pt x="6832" y="18478"/>
                  </a:cubicBezTo>
                  <a:cubicBezTo>
                    <a:pt x="6290" y="17455"/>
                    <a:pt x="6019" y="16221"/>
                    <a:pt x="6019" y="14807"/>
                  </a:cubicBezTo>
                  <a:lnTo>
                    <a:pt x="23504" y="14807"/>
                  </a:lnTo>
                  <a:cubicBezTo>
                    <a:pt x="23715" y="14807"/>
                    <a:pt x="23866" y="14656"/>
                    <a:pt x="23866" y="14446"/>
                  </a:cubicBezTo>
                  <a:lnTo>
                    <a:pt x="23866" y="12941"/>
                  </a:lnTo>
                  <a:cubicBezTo>
                    <a:pt x="23866" y="10714"/>
                    <a:pt x="23565" y="8758"/>
                    <a:pt x="22933" y="7133"/>
                  </a:cubicBezTo>
                  <a:cubicBezTo>
                    <a:pt x="22301" y="5508"/>
                    <a:pt x="21458" y="4154"/>
                    <a:pt x="20375" y="3100"/>
                  </a:cubicBezTo>
                  <a:cubicBezTo>
                    <a:pt x="19291" y="2047"/>
                    <a:pt x="18027" y="1264"/>
                    <a:pt x="16643" y="753"/>
                  </a:cubicBezTo>
                  <a:cubicBezTo>
                    <a:pt x="15228" y="241"/>
                    <a:pt x="13724" y="1"/>
                    <a:pt x="12129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60"/>
            <p:cNvSpPr/>
            <p:nvPr/>
          </p:nvSpPr>
          <p:spPr>
            <a:xfrm>
              <a:off x="6813960" y="339548"/>
              <a:ext cx="276498" cy="365641"/>
            </a:xfrm>
            <a:custGeom>
              <a:rect b="b" l="l" r="r" t="t"/>
              <a:pathLst>
                <a:path extrusionOk="0" h="34188" w="25853">
                  <a:moveTo>
                    <a:pt x="11858" y="5177"/>
                  </a:moveTo>
                  <a:cubicBezTo>
                    <a:pt x="13393" y="5177"/>
                    <a:pt x="14657" y="5388"/>
                    <a:pt x="15650" y="5839"/>
                  </a:cubicBezTo>
                  <a:cubicBezTo>
                    <a:pt x="16613" y="6290"/>
                    <a:pt x="17366" y="6953"/>
                    <a:pt x="17847" y="7825"/>
                  </a:cubicBezTo>
                  <a:cubicBezTo>
                    <a:pt x="18299" y="8668"/>
                    <a:pt x="18539" y="9721"/>
                    <a:pt x="18539" y="10925"/>
                  </a:cubicBezTo>
                  <a:cubicBezTo>
                    <a:pt x="18539" y="12159"/>
                    <a:pt x="18329" y="13152"/>
                    <a:pt x="17847" y="13995"/>
                  </a:cubicBezTo>
                  <a:cubicBezTo>
                    <a:pt x="17366" y="14837"/>
                    <a:pt x="16643" y="15469"/>
                    <a:pt x="15650" y="15891"/>
                  </a:cubicBezTo>
                  <a:cubicBezTo>
                    <a:pt x="14687" y="16312"/>
                    <a:pt x="13423" y="16523"/>
                    <a:pt x="11888" y="16523"/>
                  </a:cubicBezTo>
                  <a:lnTo>
                    <a:pt x="6170" y="16523"/>
                  </a:lnTo>
                  <a:lnTo>
                    <a:pt x="6170" y="5177"/>
                  </a:lnTo>
                  <a:close/>
                  <a:moveTo>
                    <a:pt x="633" y="1"/>
                  </a:moveTo>
                  <a:cubicBezTo>
                    <a:pt x="272" y="1"/>
                    <a:pt x="1" y="272"/>
                    <a:pt x="1" y="633"/>
                  </a:cubicBezTo>
                  <a:lnTo>
                    <a:pt x="1" y="33556"/>
                  </a:lnTo>
                  <a:cubicBezTo>
                    <a:pt x="1" y="33917"/>
                    <a:pt x="272" y="34188"/>
                    <a:pt x="633" y="34188"/>
                  </a:cubicBezTo>
                  <a:lnTo>
                    <a:pt x="5538" y="34188"/>
                  </a:lnTo>
                  <a:cubicBezTo>
                    <a:pt x="5900" y="34188"/>
                    <a:pt x="6170" y="33917"/>
                    <a:pt x="6170" y="33556"/>
                  </a:cubicBezTo>
                  <a:lnTo>
                    <a:pt x="6170" y="21669"/>
                  </a:lnTo>
                  <a:lnTo>
                    <a:pt x="12490" y="21669"/>
                  </a:lnTo>
                  <a:lnTo>
                    <a:pt x="19021" y="33857"/>
                  </a:lnTo>
                  <a:cubicBezTo>
                    <a:pt x="19141" y="34068"/>
                    <a:pt x="19352" y="34188"/>
                    <a:pt x="19593" y="34188"/>
                  </a:cubicBezTo>
                  <a:lnTo>
                    <a:pt x="25040" y="34188"/>
                  </a:lnTo>
                  <a:cubicBezTo>
                    <a:pt x="25521" y="34188"/>
                    <a:pt x="25852" y="33676"/>
                    <a:pt x="25612" y="33255"/>
                  </a:cubicBezTo>
                  <a:lnTo>
                    <a:pt x="18720" y="20645"/>
                  </a:lnTo>
                  <a:cubicBezTo>
                    <a:pt x="18931" y="20555"/>
                    <a:pt x="19171" y="20465"/>
                    <a:pt x="19382" y="20345"/>
                  </a:cubicBezTo>
                  <a:cubicBezTo>
                    <a:pt x="21188" y="19472"/>
                    <a:pt x="22542" y="18238"/>
                    <a:pt x="23475" y="16643"/>
                  </a:cubicBezTo>
                  <a:cubicBezTo>
                    <a:pt x="24408" y="15018"/>
                    <a:pt x="24859" y="13122"/>
                    <a:pt x="24859" y="10925"/>
                  </a:cubicBezTo>
                  <a:cubicBezTo>
                    <a:pt x="24859" y="8728"/>
                    <a:pt x="24408" y="6832"/>
                    <a:pt x="23505" y="5207"/>
                  </a:cubicBezTo>
                  <a:cubicBezTo>
                    <a:pt x="22572" y="3552"/>
                    <a:pt x="21218" y="2288"/>
                    <a:pt x="19442" y="1355"/>
                  </a:cubicBezTo>
                  <a:cubicBezTo>
                    <a:pt x="17637" y="452"/>
                    <a:pt x="15440" y="1"/>
                    <a:pt x="12821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60"/>
            <p:cNvSpPr/>
            <p:nvPr/>
          </p:nvSpPr>
          <p:spPr>
            <a:xfrm>
              <a:off x="7374656" y="428060"/>
              <a:ext cx="241087" cy="277781"/>
            </a:xfrm>
            <a:custGeom>
              <a:rect b="b" l="l" r="r" t="t"/>
              <a:pathLst>
                <a:path extrusionOk="0" h="25973" w="22542">
                  <a:moveTo>
                    <a:pt x="13753" y="1"/>
                  </a:moveTo>
                  <a:cubicBezTo>
                    <a:pt x="11827" y="1"/>
                    <a:pt x="10232" y="422"/>
                    <a:pt x="8938" y="1265"/>
                  </a:cubicBezTo>
                  <a:cubicBezTo>
                    <a:pt x="7614" y="2107"/>
                    <a:pt x="6681" y="3251"/>
                    <a:pt x="6109" y="4695"/>
                  </a:cubicBezTo>
                  <a:lnTo>
                    <a:pt x="5808" y="4695"/>
                  </a:lnTo>
                  <a:lnTo>
                    <a:pt x="5808" y="964"/>
                  </a:lnTo>
                  <a:cubicBezTo>
                    <a:pt x="5808" y="603"/>
                    <a:pt x="5507" y="332"/>
                    <a:pt x="5146" y="332"/>
                  </a:cubicBezTo>
                  <a:lnTo>
                    <a:pt x="662" y="332"/>
                  </a:lnTo>
                  <a:cubicBezTo>
                    <a:pt x="301" y="332"/>
                    <a:pt x="0" y="603"/>
                    <a:pt x="0" y="964"/>
                  </a:cubicBezTo>
                  <a:lnTo>
                    <a:pt x="0" y="25340"/>
                  </a:lnTo>
                  <a:cubicBezTo>
                    <a:pt x="0" y="25701"/>
                    <a:pt x="301" y="25972"/>
                    <a:pt x="662" y="25972"/>
                  </a:cubicBezTo>
                  <a:lnTo>
                    <a:pt x="5417" y="25972"/>
                  </a:lnTo>
                  <a:cubicBezTo>
                    <a:pt x="5778" y="25972"/>
                    <a:pt x="6049" y="25701"/>
                    <a:pt x="6049" y="25340"/>
                  </a:cubicBezTo>
                  <a:lnTo>
                    <a:pt x="6049" y="10955"/>
                  </a:lnTo>
                  <a:cubicBezTo>
                    <a:pt x="6049" y="9721"/>
                    <a:pt x="6290" y="8668"/>
                    <a:pt x="6741" y="7795"/>
                  </a:cubicBezTo>
                  <a:cubicBezTo>
                    <a:pt x="7223" y="6922"/>
                    <a:pt x="7855" y="6260"/>
                    <a:pt x="8667" y="5809"/>
                  </a:cubicBezTo>
                  <a:cubicBezTo>
                    <a:pt x="9480" y="5327"/>
                    <a:pt x="10443" y="5117"/>
                    <a:pt x="11496" y="5117"/>
                  </a:cubicBezTo>
                  <a:cubicBezTo>
                    <a:pt x="13031" y="5117"/>
                    <a:pt x="14265" y="5598"/>
                    <a:pt x="15138" y="6561"/>
                  </a:cubicBezTo>
                  <a:cubicBezTo>
                    <a:pt x="16041" y="7524"/>
                    <a:pt x="16492" y="8879"/>
                    <a:pt x="16492" y="10594"/>
                  </a:cubicBezTo>
                  <a:lnTo>
                    <a:pt x="16492" y="25340"/>
                  </a:lnTo>
                  <a:cubicBezTo>
                    <a:pt x="16492" y="25701"/>
                    <a:pt x="16763" y="25972"/>
                    <a:pt x="17124" y="25972"/>
                  </a:cubicBezTo>
                  <a:lnTo>
                    <a:pt x="21879" y="25972"/>
                  </a:lnTo>
                  <a:cubicBezTo>
                    <a:pt x="22240" y="25972"/>
                    <a:pt x="22541" y="25701"/>
                    <a:pt x="22541" y="25340"/>
                  </a:cubicBezTo>
                  <a:lnTo>
                    <a:pt x="22541" y="9661"/>
                  </a:lnTo>
                  <a:cubicBezTo>
                    <a:pt x="22541" y="7615"/>
                    <a:pt x="22180" y="5869"/>
                    <a:pt x="21458" y="4425"/>
                  </a:cubicBezTo>
                  <a:cubicBezTo>
                    <a:pt x="20705" y="2980"/>
                    <a:pt x="19682" y="1897"/>
                    <a:pt x="18388" y="1144"/>
                  </a:cubicBezTo>
                  <a:cubicBezTo>
                    <a:pt x="17064" y="392"/>
                    <a:pt x="15499" y="1"/>
                    <a:pt x="13753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60"/>
            <p:cNvSpPr/>
            <p:nvPr/>
          </p:nvSpPr>
          <p:spPr>
            <a:xfrm>
              <a:off x="7806916" y="336650"/>
              <a:ext cx="280680" cy="376271"/>
            </a:xfrm>
            <a:custGeom>
              <a:rect b="b" l="l" r="r" t="t"/>
              <a:pathLst>
                <a:path extrusionOk="0" h="35182" w="26244">
                  <a:moveTo>
                    <a:pt x="13453" y="1"/>
                  </a:moveTo>
                  <a:cubicBezTo>
                    <a:pt x="11015" y="1"/>
                    <a:pt x="8908" y="422"/>
                    <a:pt x="7043" y="1265"/>
                  </a:cubicBezTo>
                  <a:cubicBezTo>
                    <a:pt x="5147" y="2077"/>
                    <a:pt x="3642" y="3281"/>
                    <a:pt x="2558" y="4786"/>
                  </a:cubicBezTo>
                  <a:cubicBezTo>
                    <a:pt x="1445" y="6291"/>
                    <a:pt x="903" y="8066"/>
                    <a:pt x="903" y="10083"/>
                  </a:cubicBezTo>
                  <a:cubicBezTo>
                    <a:pt x="903" y="12520"/>
                    <a:pt x="1716" y="14476"/>
                    <a:pt x="3341" y="15951"/>
                  </a:cubicBezTo>
                  <a:cubicBezTo>
                    <a:pt x="4966" y="17426"/>
                    <a:pt x="7193" y="18539"/>
                    <a:pt x="10022" y="19261"/>
                  </a:cubicBezTo>
                  <a:lnTo>
                    <a:pt x="13904" y="20254"/>
                  </a:lnTo>
                  <a:cubicBezTo>
                    <a:pt x="15138" y="20585"/>
                    <a:pt x="16191" y="20916"/>
                    <a:pt x="17124" y="21338"/>
                  </a:cubicBezTo>
                  <a:cubicBezTo>
                    <a:pt x="18027" y="21729"/>
                    <a:pt x="18749" y="22211"/>
                    <a:pt x="19261" y="22782"/>
                  </a:cubicBezTo>
                  <a:cubicBezTo>
                    <a:pt x="19773" y="23384"/>
                    <a:pt x="20044" y="24106"/>
                    <a:pt x="20044" y="25009"/>
                  </a:cubicBezTo>
                  <a:cubicBezTo>
                    <a:pt x="20044" y="25972"/>
                    <a:pt x="19743" y="26845"/>
                    <a:pt x="19171" y="27567"/>
                  </a:cubicBezTo>
                  <a:cubicBezTo>
                    <a:pt x="18569" y="28290"/>
                    <a:pt x="17786" y="28861"/>
                    <a:pt x="16763" y="29283"/>
                  </a:cubicBezTo>
                  <a:cubicBezTo>
                    <a:pt x="15740" y="29674"/>
                    <a:pt x="14566" y="29885"/>
                    <a:pt x="13212" y="29885"/>
                  </a:cubicBezTo>
                  <a:cubicBezTo>
                    <a:pt x="11858" y="29885"/>
                    <a:pt x="10774" y="29674"/>
                    <a:pt x="9721" y="29313"/>
                  </a:cubicBezTo>
                  <a:cubicBezTo>
                    <a:pt x="8668" y="28922"/>
                    <a:pt x="7825" y="28320"/>
                    <a:pt x="7193" y="27537"/>
                  </a:cubicBezTo>
                  <a:cubicBezTo>
                    <a:pt x="6651" y="26845"/>
                    <a:pt x="6290" y="26032"/>
                    <a:pt x="6140" y="25100"/>
                  </a:cubicBezTo>
                  <a:cubicBezTo>
                    <a:pt x="6110" y="24769"/>
                    <a:pt x="5839" y="24558"/>
                    <a:pt x="5508" y="24558"/>
                  </a:cubicBezTo>
                  <a:lnTo>
                    <a:pt x="662" y="24558"/>
                  </a:lnTo>
                  <a:cubicBezTo>
                    <a:pt x="301" y="24558"/>
                    <a:pt x="0" y="24889"/>
                    <a:pt x="31" y="25250"/>
                  </a:cubicBezTo>
                  <a:cubicBezTo>
                    <a:pt x="211" y="27206"/>
                    <a:pt x="783" y="28922"/>
                    <a:pt x="1776" y="30336"/>
                  </a:cubicBezTo>
                  <a:cubicBezTo>
                    <a:pt x="2859" y="31901"/>
                    <a:pt x="4394" y="33105"/>
                    <a:pt x="6350" y="33947"/>
                  </a:cubicBezTo>
                  <a:cubicBezTo>
                    <a:pt x="8307" y="34760"/>
                    <a:pt x="10594" y="35181"/>
                    <a:pt x="13272" y="35181"/>
                  </a:cubicBezTo>
                  <a:cubicBezTo>
                    <a:pt x="15921" y="35181"/>
                    <a:pt x="18328" y="34760"/>
                    <a:pt x="20284" y="33887"/>
                  </a:cubicBezTo>
                  <a:cubicBezTo>
                    <a:pt x="22210" y="33044"/>
                    <a:pt x="23685" y="31871"/>
                    <a:pt x="24708" y="30336"/>
                  </a:cubicBezTo>
                  <a:cubicBezTo>
                    <a:pt x="25731" y="28801"/>
                    <a:pt x="26243" y="27056"/>
                    <a:pt x="26243" y="25039"/>
                  </a:cubicBezTo>
                  <a:cubicBezTo>
                    <a:pt x="26243" y="23565"/>
                    <a:pt x="25972" y="22271"/>
                    <a:pt x="25400" y="21187"/>
                  </a:cubicBezTo>
                  <a:cubicBezTo>
                    <a:pt x="24859" y="20074"/>
                    <a:pt x="24106" y="19141"/>
                    <a:pt x="23143" y="18358"/>
                  </a:cubicBezTo>
                  <a:cubicBezTo>
                    <a:pt x="22180" y="17576"/>
                    <a:pt x="21127" y="16944"/>
                    <a:pt x="19923" y="16432"/>
                  </a:cubicBezTo>
                  <a:cubicBezTo>
                    <a:pt x="18719" y="15921"/>
                    <a:pt x="17485" y="15499"/>
                    <a:pt x="16191" y="15199"/>
                  </a:cubicBezTo>
                  <a:lnTo>
                    <a:pt x="12971" y="14416"/>
                  </a:lnTo>
                  <a:cubicBezTo>
                    <a:pt x="12279" y="14236"/>
                    <a:pt x="11587" y="14025"/>
                    <a:pt x="10895" y="13784"/>
                  </a:cubicBezTo>
                  <a:cubicBezTo>
                    <a:pt x="10203" y="13543"/>
                    <a:pt x="9571" y="13242"/>
                    <a:pt x="8999" y="12881"/>
                  </a:cubicBezTo>
                  <a:cubicBezTo>
                    <a:pt x="8427" y="12520"/>
                    <a:pt x="8006" y="12069"/>
                    <a:pt x="7675" y="11557"/>
                  </a:cubicBezTo>
                  <a:cubicBezTo>
                    <a:pt x="7344" y="11015"/>
                    <a:pt x="7163" y="10414"/>
                    <a:pt x="7163" y="9691"/>
                  </a:cubicBezTo>
                  <a:cubicBezTo>
                    <a:pt x="7193" y="8849"/>
                    <a:pt x="7434" y="8066"/>
                    <a:pt x="7915" y="7404"/>
                  </a:cubicBezTo>
                  <a:cubicBezTo>
                    <a:pt x="8427" y="6742"/>
                    <a:pt x="9119" y="6200"/>
                    <a:pt x="10052" y="5809"/>
                  </a:cubicBezTo>
                  <a:cubicBezTo>
                    <a:pt x="10985" y="5418"/>
                    <a:pt x="12068" y="5237"/>
                    <a:pt x="13362" y="5237"/>
                  </a:cubicBezTo>
                  <a:cubicBezTo>
                    <a:pt x="15198" y="5237"/>
                    <a:pt x="16703" y="5629"/>
                    <a:pt x="17847" y="6441"/>
                  </a:cubicBezTo>
                  <a:cubicBezTo>
                    <a:pt x="18870" y="7163"/>
                    <a:pt x="19502" y="8126"/>
                    <a:pt x="19743" y="9360"/>
                  </a:cubicBezTo>
                  <a:cubicBezTo>
                    <a:pt x="19803" y="9661"/>
                    <a:pt x="20044" y="9872"/>
                    <a:pt x="20344" y="9872"/>
                  </a:cubicBezTo>
                  <a:lnTo>
                    <a:pt x="25099" y="9872"/>
                  </a:lnTo>
                  <a:cubicBezTo>
                    <a:pt x="25491" y="9872"/>
                    <a:pt x="25762" y="9541"/>
                    <a:pt x="25731" y="9180"/>
                  </a:cubicBezTo>
                  <a:cubicBezTo>
                    <a:pt x="25611" y="7524"/>
                    <a:pt x="25069" y="6050"/>
                    <a:pt x="24167" y="4756"/>
                  </a:cubicBezTo>
                  <a:cubicBezTo>
                    <a:pt x="23113" y="3251"/>
                    <a:pt x="21669" y="2108"/>
                    <a:pt x="19833" y="1265"/>
                  </a:cubicBezTo>
                  <a:cubicBezTo>
                    <a:pt x="18027" y="422"/>
                    <a:pt x="15890" y="1"/>
                    <a:pt x="13453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60"/>
            <p:cNvSpPr/>
            <p:nvPr/>
          </p:nvSpPr>
          <p:spPr>
            <a:xfrm>
              <a:off x="8112044" y="430638"/>
              <a:ext cx="259108" cy="380763"/>
            </a:xfrm>
            <a:custGeom>
              <a:rect b="b" l="l" r="r" t="t"/>
              <a:pathLst>
                <a:path extrusionOk="0" h="35602" w="24227">
                  <a:moveTo>
                    <a:pt x="11948" y="4966"/>
                  </a:moveTo>
                  <a:cubicBezTo>
                    <a:pt x="13242" y="4966"/>
                    <a:pt x="14416" y="5297"/>
                    <a:pt x="15319" y="6019"/>
                  </a:cubicBezTo>
                  <a:cubicBezTo>
                    <a:pt x="16221" y="6711"/>
                    <a:pt x="16914" y="7674"/>
                    <a:pt x="17365" y="8908"/>
                  </a:cubicBezTo>
                  <a:cubicBezTo>
                    <a:pt x="17816" y="10142"/>
                    <a:pt x="18057" y="11557"/>
                    <a:pt x="18057" y="13152"/>
                  </a:cubicBezTo>
                  <a:cubicBezTo>
                    <a:pt x="18057" y="14747"/>
                    <a:pt x="17816" y="16191"/>
                    <a:pt x="17365" y="17455"/>
                  </a:cubicBezTo>
                  <a:lnTo>
                    <a:pt x="17365" y="17425"/>
                  </a:lnTo>
                  <a:cubicBezTo>
                    <a:pt x="16883" y="18689"/>
                    <a:pt x="16221" y="19682"/>
                    <a:pt x="15319" y="20404"/>
                  </a:cubicBezTo>
                  <a:cubicBezTo>
                    <a:pt x="14416" y="21127"/>
                    <a:pt x="13302" y="21458"/>
                    <a:pt x="11948" y="21458"/>
                  </a:cubicBezTo>
                  <a:cubicBezTo>
                    <a:pt x="10624" y="21458"/>
                    <a:pt x="9601" y="21127"/>
                    <a:pt x="8698" y="20434"/>
                  </a:cubicBezTo>
                  <a:cubicBezTo>
                    <a:pt x="7795" y="19742"/>
                    <a:pt x="7103" y="18749"/>
                    <a:pt x="6621" y="17515"/>
                  </a:cubicBezTo>
                  <a:cubicBezTo>
                    <a:pt x="6170" y="16281"/>
                    <a:pt x="5929" y="14807"/>
                    <a:pt x="5929" y="13152"/>
                  </a:cubicBezTo>
                  <a:cubicBezTo>
                    <a:pt x="5929" y="11496"/>
                    <a:pt x="6170" y="10052"/>
                    <a:pt x="6621" y="8848"/>
                  </a:cubicBezTo>
                  <a:cubicBezTo>
                    <a:pt x="7073" y="7614"/>
                    <a:pt x="7765" y="6651"/>
                    <a:pt x="8668" y="5989"/>
                  </a:cubicBezTo>
                  <a:cubicBezTo>
                    <a:pt x="9570" y="5297"/>
                    <a:pt x="10654" y="4966"/>
                    <a:pt x="11948" y="4966"/>
                  </a:cubicBezTo>
                  <a:close/>
                  <a:moveTo>
                    <a:pt x="13633" y="0"/>
                  </a:moveTo>
                  <a:cubicBezTo>
                    <a:pt x="12128" y="0"/>
                    <a:pt x="10895" y="241"/>
                    <a:pt x="9932" y="753"/>
                  </a:cubicBezTo>
                  <a:cubicBezTo>
                    <a:pt x="8938" y="1264"/>
                    <a:pt x="8186" y="1866"/>
                    <a:pt x="7614" y="2589"/>
                  </a:cubicBezTo>
                  <a:cubicBezTo>
                    <a:pt x="7042" y="3281"/>
                    <a:pt x="6621" y="3943"/>
                    <a:pt x="6290" y="4575"/>
                  </a:cubicBezTo>
                  <a:lnTo>
                    <a:pt x="5959" y="4575"/>
                  </a:lnTo>
                  <a:lnTo>
                    <a:pt x="5959" y="963"/>
                  </a:lnTo>
                  <a:cubicBezTo>
                    <a:pt x="5959" y="602"/>
                    <a:pt x="5658" y="331"/>
                    <a:pt x="5297" y="331"/>
                  </a:cubicBezTo>
                  <a:lnTo>
                    <a:pt x="632" y="331"/>
                  </a:lnTo>
                  <a:cubicBezTo>
                    <a:pt x="271" y="331"/>
                    <a:pt x="0" y="602"/>
                    <a:pt x="0" y="963"/>
                  </a:cubicBezTo>
                  <a:lnTo>
                    <a:pt x="0" y="34940"/>
                  </a:lnTo>
                  <a:cubicBezTo>
                    <a:pt x="0" y="35301"/>
                    <a:pt x="271" y="35602"/>
                    <a:pt x="632" y="35602"/>
                  </a:cubicBezTo>
                  <a:lnTo>
                    <a:pt x="5417" y="35602"/>
                  </a:lnTo>
                  <a:cubicBezTo>
                    <a:pt x="5748" y="35602"/>
                    <a:pt x="6049" y="35301"/>
                    <a:pt x="6049" y="34940"/>
                  </a:cubicBezTo>
                  <a:lnTo>
                    <a:pt x="6049" y="21939"/>
                  </a:lnTo>
                  <a:lnTo>
                    <a:pt x="6290" y="21939"/>
                  </a:lnTo>
                  <a:cubicBezTo>
                    <a:pt x="6621" y="22541"/>
                    <a:pt x="7073" y="23203"/>
                    <a:pt x="7674" y="23895"/>
                  </a:cubicBezTo>
                  <a:cubicBezTo>
                    <a:pt x="8246" y="24618"/>
                    <a:pt x="9029" y="25189"/>
                    <a:pt x="9992" y="25701"/>
                  </a:cubicBezTo>
                  <a:cubicBezTo>
                    <a:pt x="10955" y="26182"/>
                    <a:pt x="12189" y="26423"/>
                    <a:pt x="13633" y="26423"/>
                  </a:cubicBezTo>
                  <a:cubicBezTo>
                    <a:pt x="15650" y="26423"/>
                    <a:pt x="17455" y="25912"/>
                    <a:pt x="19050" y="24858"/>
                  </a:cubicBezTo>
                  <a:cubicBezTo>
                    <a:pt x="20645" y="23835"/>
                    <a:pt x="21909" y="22330"/>
                    <a:pt x="22842" y="20374"/>
                  </a:cubicBezTo>
                  <a:cubicBezTo>
                    <a:pt x="23745" y="18388"/>
                    <a:pt x="24227" y="16011"/>
                    <a:pt x="24227" y="13182"/>
                  </a:cubicBezTo>
                  <a:cubicBezTo>
                    <a:pt x="24227" y="10353"/>
                    <a:pt x="23745" y="7915"/>
                    <a:pt x="22812" y="5959"/>
                  </a:cubicBezTo>
                  <a:cubicBezTo>
                    <a:pt x="21849" y="4003"/>
                    <a:pt x="20585" y="2498"/>
                    <a:pt x="18990" y="1505"/>
                  </a:cubicBezTo>
                  <a:cubicBezTo>
                    <a:pt x="17395" y="512"/>
                    <a:pt x="15619" y="0"/>
                    <a:pt x="13633" y="0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60"/>
            <p:cNvSpPr/>
            <p:nvPr/>
          </p:nvSpPr>
          <p:spPr>
            <a:xfrm>
              <a:off x="8395601" y="430958"/>
              <a:ext cx="156436" cy="278102"/>
            </a:xfrm>
            <a:custGeom>
              <a:rect b="b" l="l" r="r" t="t"/>
              <a:pathLst>
                <a:path extrusionOk="0" h="26003" w="14627">
                  <a:moveTo>
                    <a:pt x="12460" y="1"/>
                  </a:moveTo>
                  <a:cubicBezTo>
                    <a:pt x="10985" y="1"/>
                    <a:pt x="9661" y="392"/>
                    <a:pt x="8548" y="1204"/>
                  </a:cubicBezTo>
                  <a:cubicBezTo>
                    <a:pt x="7404" y="2017"/>
                    <a:pt x="6592" y="3160"/>
                    <a:pt x="6110" y="4635"/>
                  </a:cubicBezTo>
                  <a:lnTo>
                    <a:pt x="5869" y="4635"/>
                  </a:lnTo>
                  <a:lnTo>
                    <a:pt x="5869" y="994"/>
                  </a:lnTo>
                  <a:cubicBezTo>
                    <a:pt x="5869" y="633"/>
                    <a:pt x="5568" y="362"/>
                    <a:pt x="5207" y="362"/>
                  </a:cubicBezTo>
                  <a:lnTo>
                    <a:pt x="633" y="362"/>
                  </a:lnTo>
                  <a:cubicBezTo>
                    <a:pt x="272" y="362"/>
                    <a:pt x="1" y="633"/>
                    <a:pt x="1" y="994"/>
                  </a:cubicBezTo>
                  <a:lnTo>
                    <a:pt x="1" y="25370"/>
                  </a:lnTo>
                  <a:cubicBezTo>
                    <a:pt x="1" y="25731"/>
                    <a:pt x="272" y="26002"/>
                    <a:pt x="633" y="26002"/>
                  </a:cubicBezTo>
                  <a:lnTo>
                    <a:pt x="5418" y="26002"/>
                  </a:lnTo>
                  <a:cubicBezTo>
                    <a:pt x="5749" y="26002"/>
                    <a:pt x="6050" y="25731"/>
                    <a:pt x="6050" y="25370"/>
                  </a:cubicBezTo>
                  <a:lnTo>
                    <a:pt x="6050" y="10925"/>
                  </a:lnTo>
                  <a:cubicBezTo>
                    <a:pt x="6050" y="9841"/>
                    <a:pt x="6291" y="8878"/>
                    <a:pt x="6802" y="8036"/>
                  </a:cubicBezTo>
                  <a:cubicBezTo>
                    <a:pt x="7284" y="7193"/>
                    <a:pt x="7976" y="6561"/>
                    <a:pt x="8849" y="6080"/>
                  </a:cubicBezTo>
                  <a:cubicBezTo>
                    <a:pt x="9721" y="5598"/>
                    <a:pt x="10715" y="5357"/>
                    <a:pt x="11828" y="5357"/>
                  </a:cubicBezTo>
                  <a:cubicBezTo>
                    <a:pt x="12340" y="5357"/>
                    <a:pt x="12851" y="5387"/>
                    <a:pt x="13423" y="5478"/>
                  </a:cubicBezTo>
                  <a:cubicBezTo>
                    <a:pt x="13574" y="5508"/>
                    <a:pt x="13754" y="5508"/>
                    <a:pt x="13905" y="5538"/>
                  </a:cubicBezTo>
                  <a:cubicBezTo>
                    <a:pt x="13936" y="5543"/>
                    <a:pt x="13967" y="5546"/>
                    <a:pt x="13998" y="5546"/>
                  </a:cubicBezTo>
                  <a:cubicBezTo>
                    <a:pt x="14325" y="5546"/>
                    <a:pt x="14627" y="5266"/>
                    <a:pt x="14627" y="4936"/>
                  </a:cubicBezTo>
                  <a:lnTo>
                    <a:pt x="14627" y="693"/>
                  </a:lnTo>
                  <a:cubicBezTo>
                    <a:pt x="14627" y="392"/>
                    <a:pt x="14386" y="91"/>
                    <a:pt x="14055" y="61"/>
                  </a:cubicBezTo>
                  <a:lnTo>
                    <a:pt x="14055" y="91"/>
                  </a:lnTo>
                  <a:cubicBezTo>
                    <a:pt x="13905" y="61"/>
                    <a:pt x="13754" y="61"/>
                    <a:pt x="13574" y="31"/>
                  </a:cubicBezTo>
                  <a:cubicBezTo>
                    <a:pt x="13152" y="1"/>
                    <a:pt x="12791" y="1"/>
                    <a:pt x="12460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60"/>
            <p:cNvSpPr/>
            <p:nvPr/>
          </p:nvSpPr>
          <p:spPr>
            <a:xfrm>
              <a:off x="7627636" y="366585"/>
              <a:ext cx="162874" cy="343855"/>
            </a:xfrm>
            <a:custGeom>
              <a:rect b="b" l="l" r="r" t="t"/>
              <a:pathLst>
                <a:path extrusionOk="0" h="32151" w="15229">
                  <a:moveTo>
                    <a:pt x="4304" y="1"/>
                  </a:moveTo>
                  <a:cubicBezTo>
                    <a:pt x="3943" y="1"/>
                    <a:pt x="3642" y="272"/>
                    <a:pt x="3642" y="633"/>
                  </a:cubicBezTo>
                  <a:lnTo>
                    <a:pt x="3642" y="6140"/>
                  </a:lnTo>
                  <a:lnTo>
                    <a:pt x="663" y="6140"/>
                  </a:lnTo>
                  <a:cubicBezTo>
                    <a:pt x="302" y="6140"/>
                    <a:pt x="1" y="6411"/>
                    <a:pt x="1" y="6772"/>
                  </a:cubicBezTo>
                  <a:lnTo>
                    <a:pt x="1" y="10173"/>
                  </a:lnTo>
                  <a:cubicBezTo>
                    <a:pt x="1" y="10534"/>
                    <a:pt x="302" y="10835"/>
                    <a:pt x="663" y="10835"/>
                  </a:cubicBezTo>
                  <a:lnTo>
                    <a:pt x="3642" y="10835"/>
                  </a:lnTo>
                  <a:lnTo>
                    <a:pt x="3642" y="25069"/>
                  </a:lnTo>
                  <a:cubicBezTo>
                    <a:pt x="3642" y="26694"/>
                    <a:pt x="4003" y="28018"/>
                    <a:pt x="4695" y="29102"/>
                  </a:cubicBezTo>
                  <a:cubicBezTo>
                    <a:pt x="5418" y="30155"/>
                    <a:pt x="6351" y="30938"/>
                    <a:pt x="7584" y="31449"/>
                  </a:cubicBezTo>
                  <a:cubicBezTo>
                    <a:pt x="8667" y="31909"/>
                    <a:pt x="9872" y="32150"/>
                    <a:pt x="11220" y="32150"/>
                  </a:cubicBezTo>
                  <a:cubicBezTo>
                    <a:pt x="11371" y="32150"/>
                    <a:pt x="11523" y="32147"/>
                    <a:pt x="11677" y="32141"/>
                  </a:cubicBezTo>
                  <a:cubicBezTo>
                    <a:pt x="12520" y="32111"/>
                    <a:pt x="13242" y="32051"/>
                    <a:pt x="13844" y="31901"/>
                  </a:cubicBezTo>
                  <a:cubicBezTo>
                    <a:pt x="14235" y="31810"/>
                    <a:pt x="14566" y="31750"/>
                    <a:pt x="14837" y="31660"/>
                  </a:cubicBezTo>
                  <a:cubicBezTo>
                    <a:pt x="15078" y="31600"/>
                    <a:pt x="15229" y="31389"/>
                    <a:pt x="15229" y="31148"/>
                  </a:cubicBezTo>
                  <a:lnTo>
                    <a:pt x="15229" y="27266"/>
                  </a:lnTo>
                  <a:cubicBezTo>
                    <a:pt x="15229" y="26979"/>
                    <a:pt x="14979" y="26737"/>
                    <a:pt x="14697" y="26737"/>
                  </a:cubicBezTo>
                  <a:cubicBezTo>
                    <a:pt x="14654" y="26737"/>
                    <a:pt x="14610" y="26743"/>
                    <a:pt x="14566" y="26755"/>
                  </a:cubicBezTo>
                  <a:lnTo>
                    <a:pt x="14597" y="26755"/>
                  </a:lnTo>
                  <a:cubicBezTo>
                    <a:pt x="13874" y="26905"/>
                    <a:pt x="13182" y="27055"/>
                    <a:pt x="12430" y="27055"/>
                  </a:cubicBezTo>
                  <a:cubicBezTo>
                    <a:pt x="11948" y="27055"/>
                    <a:pt x="11497" y="26965"/>
                    <a:pt x="11075" y="26815"/>
                  </a:cubicBezTo>
                  <a:cubicBezTo>
                    <a:pt x="10654" y="26664"/>
                    <a:pt x="10323" y="26363"/>
                    <a:pt x="10082" y="25942"/>
                  </a:cubicBezTo>
                  <a:cubicBezTo>
                    <a:pt x="9842" y="25521"/>
                    <a:pt x="9691" y="24889"/>
                    <a:pt x="9691" y="24076"/>
                  </a:cubicBezTo>
                  <a:lnTo>
                    <a:pt x="9691" y="10835"/>
                  </a:lnTo>
                  <a:lnTo>
                    <a:pt x="14115" y="10835"/>
                  </a:lnTo>
                  <a:cubicBezTo>
                    <a:pt x="14476" y="10835"/>
                    <a:pt x="14777" y="10534"/>
                    <a:pt x="14777" y="10173"/>
                  </a:cubicBezTo>
                  <a:lnTo>
                    <a:pt x="14777" y="6772"/>
                  </a:lnTo>
                  <a:cubicBezTo>
                    <a:pt x="14777" y="6441"/>
                    <a:pt x="14476" y="6140"/>
                    <a:pt x="14115" y="6140"/>
                  </a:cubicBezTo>
                  <a:lnTo>
                    <a:pt x="9691" y="6140"/>
                  </a:lnTo>
                  <a:lnTo>
                    <a:pt x="9691" y="633"/>
                  </a:lnTo>
                  <a:cubicBezTo>
                    <a:pt x="9691" y="272"/>
                    <a:pt x="9420" y="1"/>
                    <a:pt x="9059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 (Light blue) 1">
  <p:cSld name="TITLE_AND_BODY_2_2">
    <p:bg>
      <p:bgPr>
        <a:solidFill>
          <a:schemeClr val="dk2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4" name="Google Shape;454;p61" title="Title"/>
          <p:cNvSpPr txBox="1"/>
          <p:nvPr>
            <p:ph type="title"/>
          </p:nvPr>
        </p:nvSpPr>
        <p:spPr>
          <a:xfrm>
            <a:off x="1950300" y="1503350"/>
            <a:ext cx="52434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5000"/>
              <a:buFont typeface="Source Sans Pro"/>
              <a:buNone/>
              <a:defRPr b="0" i="0" sz="5000" u="none" cap="none" strike="noStrike">
                <a:solidFill>
                  <a:srgbClr val="303E5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03E5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03E5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03E5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03E5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03E5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03E5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03E5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03E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5" name="Google Shape;455;p61"/>
          <p:cNvSpPr txBox="1"/>
          <p:nvPr>
            <p:ph idx="1" type="subTitle"/>
          </p:nvPr>
        </p:nvSpPr>
        <p:spPr>
          <a:xfrm>
            <a:off x="2434650" y="2477425"/>
            <a:ext cx="42747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rgbClr val="303E5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03E5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03E5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03E5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03E5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03E5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03E5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03E5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E5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03E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6" name="Google Shape;45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0729" y="4110228"/>
            <a:ext cx="1033271" cy="103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023" y="4590970"/>
            <a:ext cx="1335024" cy="295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ntSpree Master Template_2023" type="tx">
  <p:cSld name="TITLE_AND_BODY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3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1" name="Google Shape;461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cean blue bg">
  <p:cSld name="BLANK_1_1_1_1_2">
    <p:bg>
      <p:bgPr>
        <a:solidFill>
          <a:srgbClr val="0456FC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4" name="Google Shape;464;p64"/>
          <p:cNvGrpSpPr/>
          <p:nvPr/>
        </p:nvGrpSpPr>
        <p:grpSpPr>
          <a:xfrm>
            <a:off x="8130021" y="4825415"/>
            <a:ext cx="890559" cy="185010"/>
            <a:chOff x="6813960" y="336650"/>
            <a:chExt cx="2285243" cy="474751"/>
          </a:xfrm>
        </p:grpSpPr>
        <p:sp>
          <p:nvSpPr>
            <p:cNvPr id="465" name="Google Shape;465;p64"/>
            <p:cNvSpPr/>
            <p:nvPr/>
          </p:nvSpPr>
          <p:spPr>
            <a:xfrm>
              <a:off x="8564261" y="430317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695"/>
                  </a:moveTo>
                  <a:cubicBezTo>
                    <a:pt x="13363" y="4695"/>
                    <a:pt x="14386" y="4966"/>
                    <a:pt x="15258" y="5508"/>
                  </a:cubicBezTo>
                  <a:cubicBezTo>
                    <a:pt x="16131" y="6019"/>
                    <a:pt x="16823" y="6741"/>
                    <a:pt x="17305" y="7644"/>
                  </a:cubicBezTo>
                  <a:cubicBezTo>
                    <a:pt x="17786" y="8547"/>
                    <a:pt x="18057" y="9570"/>
                    <a:pt x="18057" y="10744"/>
                  </a:cubicBezTo>
                  <a:lnTo>
                    <a:pt x="6019" y="10744"/>
                  </a:lnTo>
                  <a:cubicBezTo>
                    <a:pt x="6080" y="9721"/>
                    <a:pt x="6320" y="8788"/>
                    <a:pt x="6772" y="7945"/>
                  </a:cubicBezTo>
                  <a:cubicBezTo>
                    <a:pt x="7313" y="6982"/>
                    <a:pt x="8036" y="6200"/>
                    <a:pt x="8969" y="5598"/>
                  </a:cubicBezTo>
                  <a:cubicBezTo>
                    <a:pt x="9902" y="4996"/>
                    <a:pt x="10985" y="4695"/>
                    <a:pt x="12219" y="4695"/>
                  </a:cubicBezTo>
                  <a:close/>
                  <a:moveTo>
                    <a:pt x="12129" y="0"/>
                  </a:moveTo>
                  <a:cubicBezTo>
                    <a:pt x="9691" y="0"/>
                    <a:pt x="7554" y="572"/>
                    <a:pt x="5749" y="1686"/>
                  </a:cubicBezTo>
                  <a:cubicBezTo>
                    <a:pt x="3943" y="2799"/>
                    <a:pt x="2528" y="4364"/>
                    <a:pt x="1505" y="6350"/>
                  </a:cubicBezTo>
                  <a:cubicBezTo>
                    <a:pt x="512" y="8336"/>
                    <a:pt x="0" y="10654"/>
                    <a:pt x="0" y="13302"/>
                  </a:cubicBezTo>
                  <a:cubicBezTo>
                    <a:pt x="0" y="15950"/>
                    <a:pt x="512" y="18328"/>
                    <a:pt x="1505" y="20284"/>
                  </a:cubicBezTo>
                  <a:cubicBezTo>
                    <a:pt x="2498" y="22270"/>
                    <a:pt x="3943" y="23805"/>
                    <a:pt x="5809" y="24858"/>
                  </a:cubicBezTo>
                  <a:cubicBezTo>
                    <a:pt x="7675" y="25942"/>
                    <a:pt x="9872" y="26483"/>
                    <a:pt x="12460" y="26483"/>
                  </a:cubicBezTo>
                  <a:cubicBezTo>
                    <a:pt x="14446" y="26483"/>
                    <a:pt x="16222" y="26182"/>
                    <a:pt x="17756" y="25581"/>
                  </a:cubicBezTo>
                  <a:cubicBezTo>
                    <a:pt x="19321" y="24949"/>
                    <a:pt x="20585" y="24106"/>
                    <a:pt x="21578" y="22992"/>
                  </a:cubicBezTo>
                  <a:cubicBezTo>
                    <a:pt x="22572" y="21879"/>
                    <a:pt x="23264" y="20585"/>
                    <a:pt x="23625" y="19110"/>
                  </a:cubicBezTo>
                  <a:lnTo>
                    <a:pt x="23625" y="18839"/>
                  </a:lnTo>
                  <a:cubicBezTo>
                    <a:pt x="23625" y="18629"/>
                    <a:pt x="23444" y="18478"/>
                    <a:pt x="23264" y="18478"/>
                  </a:cubicBezTo>
                  <a:lnTo>
                    <a:pt x="18388" y="18478"/>
                  </a:lnTo>
                  <a:cubicBezTo>
                    <a:pt x="18148" y="18478"/>
                    <a:pt x="17937" y="18599"/>
                    <a:pt x="17817" y="18809"/>
                  </a:cubicBezTo>
                  <a:cubicBezTo>
                    <a:pt x="17576" y="19381"/>
                    <a:pt x="17215" y="19893"/>
                    <a:pt x="16793" y="20284"/>
                  </a:cubicBezTo>
                  <a:cubicBezTo>
                    <a:pt x="16252" y="20765"/>
                    <a:pt x="15650" y="21157"/>
                    <a:pt x="14927" y="21397"/>
                  </a:cubicBezTo>
                  <a:cubicBezTo>
                    <a:pt x="14205" y="21638"/>
                    <a:pt x="13423" y="21789"/>
                    <a:pt x="12550" y="21789"/>
                  </a:cubicBezTo>
                  <a:cubicBezTo>
                    <a:pt x="11226" y="21789"/>
                    <a:pt x="10082" y="21488"/>
                    <a:pt x="9089" y="20946"/>
                  </a:cubicBezTo>
                  <a:cubicBezTo>
                    <a:pt x="8126" y="20374"/>
                    <a:pt x="7374" y="19562"/>
                    <a:pt x="6802" y="18508"/>
                  </a:cubicBezTo>
                  <a:cubicBezTo>
                    <a:pt x="6290" y="17455"/>
                    <a:pt x="6019" y="16251"/>
                    <a:pt x="5989" y="14807"/>
                  </a:cubicBezTo>
                  <a:lnTo>
                    <a:pt x="23504" y="14807"/>
                  </a:lnTo>
                  <a:cubicBezTo>
                    <a:pt x="23685" y="14807"/>
                    <a:pt x="23866" y="14656"/>
                    <a:pt x="23866" y="14446"/>
                  </a:cubicBezTo>
                  <a:lnTo>
                    <a:pt x="23866" y="12971"/>
                  </a:lnTo>
                  <a:cubicBezTo>
                    <a:pt x="23866" y="10714"/>
                    <a:pt x="23535" y="8788"/>
                    <a:pt x="22933" y="7133"/>
                  </a:cubicBezTo>
                  <a:cubicBezTo>
                    <a:pt x="22301" y="5508"/>
                    <a:pt x="21458" y="4153"/>
                    <a:pt x="20375" y="3100"/>
                  </a:cubicBezTo>
                  <a:cubicBezTo>
                    <a:pt x="19261" y="2047"/>
                    <a:pt x="18027" y="1264"/>
                    <a:pt x="16613" y="753"/>
                  </a:cubicBezTo>
                  <a:cubicBezTo>
                    <a:pt x="15228" y="241"/>
                    <a:pt x="13724" y="0"/>
                    <a:pt x="12129" y="0"/>
                  </a:cubicBezTo>
                  <a:close/>
                </a:path>
              </a:pathLst>
            </a:custGeom>
            <a:solidFill>
              <a:srgbClr val="F8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64"/>
            <p:cNvSpPr/>
            <p:nvPr/>
          </p:nvSpPr>
          <p:spPr>
            <a:xfrm>
              <a:off x="8843956" y="430317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725"/>
                  </a:moveTo>
                  <a:cubicBezTo>
                    <a:pt x="13363" y="4725"/>
                    <a:pt x="14386" y="4966"/>
                    <a:pt x="15259" y="5508"/>
                  </a:cubicBezTo>
                  <a:cubicBezTo>
                    <a:pt x="16132" y="6019"/>
                    <a:pt x="16824" y="6741"/>
                    <a:pt x="17305" y="7644"/>
                  </a:cubicBezTo>
                  <a:cubicBezTo>
                    <a:pt x="17787" y="8547"/>
                    <a:pt x="18058" y="9570"/>
                    <a:pt x="18058" y="10744"/>
                  </a:cubicBezTo>
                  <a:lnTo>
                    <a:pt x="6020" y="10744"/>
                  </a:lnTo>
                  <a:cubicBezTo>
                    <a:pt x="6080" y="9721"/>
                    <a:pt x="6321" y="8788"/>
                    <a:pt x="6772" y="7945"/>
                  </a:cubicBezTo>
                  <a:cubicBezTo>
                    <a:pt x="7314" y="6982"/>
                    <a:pt x="8036" y="6200"/>
                    <a:pt x="8969" y="5598"/>
                  </a:cubicBezTo>
                  <a:cubicBezTo>
                    <a:pt x="9902" y="4996"/>
                    <a:pt x="10985" y="4725"/>
                    <a:pt x="12219" y="4725"/>
                  </a:cubicBezTo>
                  <a:close/>
                  <a:moveTo>
                    <a:pt x="12129" y="0"/>
                  </a:moveTo>
                  <a:cubicBezTo>
                    <a:pt x="9691" y="0"/>
                    <a:pt x="7555" y="572"/>
                    <a:pt x="5749" y="1686"/>
                  </a:cubicBezTo>
                  <a:cubicBezTo>
                    <a:pt x="3943" y="2799"/>
                    <a:pt x="2529" y="4364"/>
                    <a:pt x="1506" y="6350"/>
                  </a:cubicBezTo>
                  <a:cubicBezTo>
                    <a:pt x="512" y="8336"/>
                    <a:pt x="1" y="10654"/>
                    <a:pt x="1" y="13302"/>
                  </a:cubicBezTo>
                  <a:cubicBezTo>
                    <a:pt x="1" y="15950"/>
                    <a:pt x="512" y="18328"/>
                    <a:pt x="1506" y="20284"/>
                  </a:cubicBezTo>
                  <a:cubicBezTo>
                    <a:pt x="2499" y="22270"/>
                    <a:pt x="3943" y="23805"/>
                    <a:pt x="5809" y="24858"/>
                  </a:cubicBezTo>
                  <a:cubicBezTo>
                    <a:pt x="7675" y="25942"/>
                    <a:pt x="9872" y="26483"/>
                    <a:pt x="12460" y="26483"/>
                  </a:cubicBezTo>
                  <a:cubicBezTo>
                    <a:pt x="14446" y="26483"/>
                    <a:pt x="16222" y="26182"/>
                    <a:pt x="17757" y="25581"/>
                  </a:cubicBezTo>
                  <a:cubicBezTo>
                    <a:pt x="19322" y="24949"/>
                    <a:pt x="20586" y="24106"/>
                    <a:pt x="21579" y="22992"/>
                  </a:cubicBezTo>
                  <a:cubicBezTo>
                    <a:pt x="22572" y="21879"/>
                    <a:pt x="23264" y="20585"/>
                    <a:pt x="23625" y="19110"/>
                  </a:cubicBezTo>
                  <a:lnTo>
                    <a:pt x="23625" y="18839"/>
                  </a:lnTo>
                  <a:cubicBezTo>
                    <a:pt x="23625" y="18629"/>
                    <a:pt x="23445" y="18478"/>
                    <a:pt x="23264" y="18478"/>
                  </a:cubicBezTo>
                  <a:lnTo>
                    <a:pt x="18389" y="18478"/>
                  </a:lnTo>
                  <a:cubicBezTo>
                    <a:pt x="18148" y="18478"/>
                    <a:pt x="17937" y="18599"/>
                    <a:pt x="17817" y="18809"/>
                  </a:cubicBezTo>
                  <a:cubicBezTo>
                    <a:pt x="17576" y="19381"/>
                    <a:pt x="17215" y="19893"/>
                    <a:pt x="16794" y="20284"/>
                  </a:cubicBezTo>
                  <a:cubicBezTo>
                    <a:pt x="16252" y="20765"/>
                    <a:pt x="15650" y="21157"/>
                    <a:pt x="14928" y="21397"/>
                  </a:cubicBezTo>
                  <a:cubicBezTo>
                    <a:pt x="14206" y="21638"/>
                    <a:pt x="13423" y="21789"/>
                    <a:pt x="12550" y="21789"/>
                  </a:cubicBezTo>
                  <a:cubicBezTo>
                    <a:pt x="11226" y="21789"/>
                    <a:pt x="10083" y="21488"/>
                    <a:pt x="9089" y="20946"/>
                  </a:cubicBezTo>
                  <a:cubicBezTo>
                    <a:pt x="8126" y="20374"/>
                    <a:pt x="7374" y="19562"/>
                    <a:pt x="6802" y="18508"/>
                  </a:cubicBezTo>
                  <a:cubicBezTo>
                    <a:pt x="6291" y="17455"/>
                    <a:pt x="6020" y="16251"/>
                    <a:pt x="5990" y="14807"/>
                  </a:cubicBezTo>
                  <a:lnTo>
                    <a:pt x="23505" y="14807"/>
                  </a:lnTo>
                  <a:cubicBezTo>
                    <a:pt x="23685" y="14807"/>
                    <a:pt x="23866" y="14656"/>
                    <a:pt x="23866" y="14446"/>
                  </a:cubicBezTo>
                  <a:lnTo>
                    <a:pt x="23866" y="12971"/>
                  </a:lnTo>
                  <a:cubicBezTo>
                    <a:pt x="23866" y="10714"/>
                    <a:pt x="23535" y="8788"/>
                    <a:pt x="22933" y="7133"/>
                  </a:cubicBezTo>
                  <a:cubicBezTo>
                    <a:pt x="22301" y="5508"/>
                    <a:pt x="21458" y="4153"/>
                    <a:pt x="20375" y="3100"/>
                  </a:cubicBezTo>
                  <a:cubicBezTo>
                    <a:pt x="19261" y="2047"/>
                    <a:pt x="18028" y="1264"/>
                    <a:pt x="16613" y="753"/>
                  </a:cubicBezTo>
                  <a:cubicBezTo>
                    <a:pt x="15229" y="241"/>
                    <a:pt x="13724" y="0"/>
                    <a:pt x="12129" y="0"/>
                  </a:cubicBezTo>
                  <a:close/>
                </a:path>
              </a:pathLst>
            </a:custGeom>
            <a:solidFill>
              <a:srgbClr val="F8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64"/>
            <p:cNvSpPr/>
            <p:nvPr/>
          </p:nvSpPr>
          <p:spPr>
            <a:xfrm>
              <a:off x="7097206" y="427418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695"/>
                  </a:moveTo>
                  <a:cubicBezTo>
                    <a:pt x="13393" y="4695"/>
                    <a:pt x="14386" y="4966"/>
                    <a:pt x="15258" y="5478"/>
                  </a:cubicBezTo>
                  <a:cubicBezTo>
                    <a:pt x="16131" y="6019"/>
                    <a:pt x="16823" y="6742"/>
                    <a:pt x="17305" y="7644"/>
                  </a:cubicBezTo>
                  <a:cubicBezTo>
                    <a:pt x="17817" y="8547"/>
                    <a:pt x="18057" y="9570"/>
                    <a:pt x="18057" y="10744"/>
                  </a:cubicBezTo>
                  <a:lnTo>
                    <a:pt x="6019" y="10744"/>
                  </a:lnTo>
                  <a:cubicBezTo>
                    <a:pt x="6080" y="9721"/>
                    <a:pt x="6320" y="8788"/>
                    <a:pt x="6802" y="7945"/>
                  </a:cubicBezTo>
                  <a:cubicBezTo>
                    <a:pt x="7313" y="6982"/>
                    <a:pt x="8036" y="6200"/>
                    <a:pt x="8969" y="5598"/>
                  </a:cubicBezTo>
                  <a:cubicBezTo>
                    <a:pt x="9902" y="4996"/>
                    <a:pt x="10985" y="4695"/>
                    <a:pt x="12219" y="4695"/>
                  </a:cubicBezTo>
                  <a:close/>
                  <a:moveTo>
                    <a:pt x="12129" y="1"/>
                  </a:moveTo>
                  <a:cubicBezTo>
                    <a:pt x="9691" y="1"/>
                    <a:pt x="7554" y="542"/>
                    <a:pt x="5749" y="1656"/>
                  </a:cubicBezTo>
                  <a:cubicBezTo>
                    <a:pt x="3943" y="2799"/>
                    <a:pt x="2528" y="4334"/>
                    <a:pt x="1505" y="6350"/>
                  </a:cubicBezTo>
                  <a:cubicBezTo>
                    <a:pt x="512" y="8337"/>
                    <a:pt x="0" y="10654"/>
                    <a:pt x="0" y="13302"/>
                  </a:cubicBezTo>
                  <a:cubicBezTo>
                    <a:pt x="0" y="15950"/>
                    <a:pt x="512" y="18298"/>
                    <a:pt x="1505" y="20284"/>
                  </a:cubicBezTo>
                  <a:cubicBezTo>
                    <a:pt x="2498" y="22270"/>
                    <a:pt x="3943" y="23805"/>
                    <a:pt x="5809" y="24858"/>
                  </a:cubicBezTo>
                  <a:cubicBezTo>
                    <a:pt x="7675" y="25942"/>
                    <a:pt x="9902" y="26483"/>
                    <a:pt x="12460" y="26483"/>
                  </a:cubicBezTo>
                  <a:cubicBezTo>
                    <a:pt x="14446" y="26483"/>
                    <a:pt x="16221" y="26183"/>
                    <a:pt x="17786" y="25551"/>
                  </a:cubicBezTo>
                  <a:cubicBezTo>
                    <a:pt x="19321" y="24949"/>
                    <a:pt x="20585" y="24106"/>
                    <a:pt x="21578" y="22993"/>
                  </a:cubicBezTo>
                  <a:cubicBezTo>
                    <a:pt x="22571" y="21879"/>
                    <a:pt x="23264" y="20585"/>
                    <a:pt x="23625" y="19080"/>
                  </a:cubicBezTo>
                  <a:lnTo>
                    <a:pt x="23625" y="18809"/>
                  </a:lnTo>
                  <a:cubicBezTo>
                    <a:pt x="23625" y="18629"/>
                    <a:pt x="23444" y="18448"/>
                    <a:pt x="23264" y="18448"/>
                  </a:cubicBezTo>
                  <a:lnTo>
                    <a:pt x="18388" y="18448"/>
                  </a:lnTo>
                  <a:cubicBezTo>
                    <a:pt x="18148" y="18448"/>
                    <a:pt x="17937" y="18599"/>
                    <a:pt x="17817" y="18809"/>
                  </a:cubicBezTo>
                  <a:cubicBezTo>
                    <a:pt x="17576" y="19381"/>
                    <a:pt x="17215" y="19863"/>
                    <a:pt x="16793" y="20284"/>
                  </a:cubicBezTo>
                  <a:cubicBezTo>
                    <a:pt x="16282" y="20766"/>
                    <a:pt x="15650" y="21157"/>
                    <a:pt x="14927" y="21398"/>
                  </a:cubicBezTo>
                  <a:cubicBezTo>
                    <a:pt x="14235" y="21638"/>
                    <a:pt x="13423" y="21759"/>
                    <a:pt x="12550" y="21759"/>
                  </a:cubicBezTo>
                  <a:cubicBezTo>
                    <a:pt x="11226" y="21759"/>
                    <a:pt x="10082" y="21488"/>
                    <a:pt x="9119" y="20916"/>
                  </a:cubicBezTo>
                  <a:cubicBezTo>
                    <a:pt x="8126" y="20374"/>
                    <a:pt x="7374" y="19562"/>
                    <a:pt x="6832" y="18478"/>
                  </a:cubicBezTo>
                  <a:cubicBezTo>
                    <a:pt x="6290" y="17455"/>
                    <a:pt x="6019" y="16221"/>
                    <a:pt x="6019" y="14807"/>
                  </a:cubicBezTo>
                  <a:lnTo>
                    <a:pt x="23504" y="14807"/>
                  </a:lnTo>
                  <a:cubicBezTo>
                    <a:pt x="23715" y="14807"/>
                    <a:pt x="23866" y="14656"/>
                    <a:pt x="23866" y="14446"/>
                  </a:cubicBezTo>
                  <a:lnTo>
                    <a:pt x="23866" y="12941"/>
                  </a:lnTo>
                  <a:cubicBezTo>
                    <a:pt x="23866" y="10714"/>
                    <a:pt x="23565" y="8758"/>
                    <a:pt x="22933" y="7133"/>
                  </a:cubicBezTo>
                  <a:cubicBezTo>
                    <a:pt x="22301" y="5508"/>
                    <a:pt x="21458" y="4154"/>
                    <a:pt x="20375" y="3100"/>
                  </a:cubicBezTo>
                  <a:cubicBezTo>
                    <a:pt x="19291" y="2047"/>
                    <a:pt x="18027" y="1264"/>
                    <a:pt x="16643" y="753"/>
                  </a:cubicBezTo>
                  <a:cubicBezTo>
                    <a:pt x="15228" y="241"/>
                    <a:pt x="13724" y="1"/>
                    <a:pt x="12129" y="1"/>
                  </a:cubicBezTo>
                  <a:close/>
                </a:path>
              </a:pathLst>
            </a:custGeom>
            <a:solidFill>
              <a:srgbClr val="F8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64"/>
            <p:cNvSpPr/>
            <p:nvPr/>
          </p:nvSpPr>
          <p:spPr>
            <a:xfrm>
              <a:off x="6813960" y="339548"/>
              <a:ext cx="276498" cy="365641"/>
            </a:xfrm>
            <a:custGeom>
              <a:rect b="b" l="l" r="r" t="t"/>
              <a:pathLst>
                <a:path extrusionOk="0" h="34188" w="25853">
                  <a:moveTo>
                    <a:pt x="11858" y="5177"/>
                  </a:moveTo>
                  <a:cubicBezTo>
                    <a:pt x="13393" y="5177"/>
                    <a:pt x="14657" y="5388"/>
                    <a:pt x="15650" y="5839"/>
                  </a:cubicBezTo>
                  <a:cubicBezTo>
                    <a:pt x="16613" y="6290"/>
                    <a:pt x="17366" y="6953"/>
                    <a:pt x="17847" y="7825"/>
                  </a:cubicBezTo>
                  <a:cubicBezTo>
                    <a:pt x="18299" y="8668"/>
                    <a:pt x="18539" y="9721"/>
                    <a:pt x="18539" y="10925"/>
                  </a:cubicBezTo>
                  <a:cubicBezTo>
                    <a:pt x="18539" y="12159"/>
                    <a:pt x="18329" y="13152"/>
                    <a:pt x="17847" y="13995"/>
                  </a:cubicBezTo>
                  <a:cubicBezTo>
                    <a:pt x="17366" y="14837"/>
                    <a:pt x="16643" y="15469"/>
                    <a:pt x="15650" y="15891"/>
                  </a:cubicBezTo>
                  <a:cubicBezTo>
                    <a:pt x="14687" y="16312"/>
                    <a:pt x="13423" y="16523"/>
                    <a:pt x="11888" y="16523"/>
                  </a:cubicBezTo>
                  <a:lnTo>
                    <a:pt x="6170" y="16523"/>
                  </a:lnTo>
                  <a:lnTo>
                    <a:pt x="6170" y="5177"/>
                  </a:lnTo>
                  <a:close/>
                  <a:moveTo>
                    <a:pt x="633" y="1"/>
                  </a:moveTo>
                  <a:cubicBezTo>
                    <a:pt x="272" y="1"/>
                    <a:pt x="1" y="272"/>
                    <a:pt x="1" y="633"/>
                  </a:cubicBezTo>
                  <a:lnTo>
                    <a:pt x="1" y="33556"/>
                  </a:lnTo>
                  <a:cubicBezTo>
                    <a:pt x="1" y="33917"/>
                    <a:pt x="272" y="34188"/>
                    <a:pt x="633" y="34188"/>
                  </a:cubicBezTo>
                  <a:lnTo>
                    <a:pt x="5538" y="34188"/>
                  </a:lnTo>
                  <a:cubicBezTo>
                    <a:pt x="5900" y="34188"/>
                    <a:pt x="6170" y="33917"/>
                    <a:pt x="6170" y="33556"/>
                  </a:cubicBezTo>
                  <a:lnTo>
                    <a:pt x="6170" y="21669"/>
                  </a:lnTo>
                  <a:lnTo>
                    <a:pt x="12490" y="21669"/>
                  </a:lnTo>
                  <a:lnTo>
                    <a:pt x="19021" y="33857"/>
                  </a:lnTo>
                  <a:cubicBezTo>
                    <a:pt x="19141" y="34068"/>
                    <a:pt x="19352" y="34188"/>
                    <a:pt x="19593" y="34188"/>
                  </a:cubicBezTo>
                  <a:lnTo>
                    <a:pt x="25040" y="34188"/>
                  </a:lnTo>
                  <a:cubicBezTo>
                    <a:pt x="25521" y="34188"/>
                    <a:pt x="25852" y="33676"/>
                    <a:pt x="25612" y="33255"/>
                  </a:cubicBezTo>
                  <a:lnTo>
                    <a:pt x="18720" y="20645"/>
                  </a:lnTo>
                  <a:cubicBezTo>
                    <a:pt x="18931" y="20555"/>
                    <a:pt x="19171" y="20465"/>
                    <a:pt x="19382" y="20345"/>
                  </a:cubicBezTo>
                  <a:cubicBezTo>
                    <a:pt x="21188" y="19472"/>
                    <a:pt x="22542" y="18238"/>
                    <a:pt x="23475" y="16643"/>
                  </a:cubicBezTo>
                  <a:cubicBezTo>
                    <a:pt x="24408" y="15018"/>
                    <a:pt x="24859" y="13122"/>
                    <a:pt x="24859" y="10925"/>
                  </a:cubicBezTo>
                  <a:cubicBezTo>
                    <a:pt x="24859" y="8728"/>
                    <a:pt x="24408" y="6832"/>
                    <a:pt x="23505" y="5207"/>
                  </a:cubicBezTo>
                  <a:cubicBezTo>
                    <a:pt x="22572" y="3552"/>
                    <a:pt x="21218" y="2288"/>
                    <a:pt x="19442" y="1355"/>
                  </a:cubicBezTo>
                  <a:cubicBezTo>
                    <a:pt x="17637" y="452"/>
                    <a:pt x="15440" y="1"/>
                    <a:pt x="12821" y="1"/>
                  </a:cubicBezTo>
                  <a:close/>
                </a:path>
              </a:pathLst>
            </a:custGeom>
            <a:solidFill>
              <a:srgbClr val="F8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64"/>
            <p:cNvSpPr/>
            <p:nvPr/>
          </p:nvSpPr>
          <p:spPr>
            <a:xfrm>
              <a:off x="7374656" y="428060"/>
              <a:ext cx="241087" cy="277781"/>
            </a:xfrm>
            <a:custGeom>
              <a:rect b="b" l="l" r="r" t="t"/>
              <a:pathLst>
                <a:path extrusionOk="0" h="25973" w="22542">
                  <a:moveTo>
                    <a:pt x="13753" y="1"/>
                  </a:moveTo>
                  <a:cubicBezTo>
                    <a:pt x="11827" y="1"/>
                    <a:pt x="10232" y="422"/>
                    <a:pt x="8938" y="1265"/>
                  </a:cubicBezTo>
                  <a:cubicBezTo>
                    <a:pt x="7614" y="2107"/>
                    <a:pt x="6681" y="3251"/>
                    <a:pt x="6109" y="4695"/>
                  </a:cubicBezTo>
                  <a:lnTo>
                    <a:pt x="5808" y="4695"/>
                  </a:lnTo>
                  <a:lnTo>
                    <a:pt x="5808" y="964"/>
                  </a:lnTo>
                  <a:cubicBezTo>
                    <a:pt x="5808" y="603"/>
                    <a:pt x="5507" y="332"/>
                    <a:pt x="5146" y="332"/>
                  </a:cubicBezTo>
                  <a:lnTo>
                    <a:pt x="662" y="332"/>
                  </a:lnTo>
                  <a:cubicBezTo>
                    <a:pt x="301" y="332"/>
                    <a:pt x="0" y="603"/>
                    <a:pt x="0" y="964"/>
                  </a:cubicBezTo>
                  <a:lnTo>
                    <a:pt x="0" y="25340"/>
                  </a:lnTo>
                  <a:cubicBezTo>
                    <a:pt x="0" y="25701"/>
                    <a:pt x="301" y="25972"/>
                    <a:pt x="662" y="25972"/>
                  </a:cubicBezTo>
                  <a:lnTo>
                    <a:pt x="5417" y="25972"/>
                  </a:lnTo>
                  <a:cubicBezTo>
                    <a:pt x="5778" y="25972"/>
                    <a:pt x="6049" y="25701"/>
                    <a:pt x="6049" y="25340"/>
                  </a:cubicBezTo>
                  <a:lnTo>
                    <a:pt x="6049" y="10955"/>
                  </a:lnTo>
                  <a:cubicBezTo>
                    <a:pt x="6049" y="9721"/>
                    <a:pt x="6290" y="8668"/>
                    <a:pt x="6741" y="7795"/>
                  </a:cubicBezTo>
                  <a:cubicBezTo>
                    <a:pt x="7223" y="6922"/>
                    <a:pt x="7855" y="6260"/>
                    <a:pt x="8667" y="5809"/>
                  </a:cubicBezTo>
                  <a:cubicBezTo>
                    <a:pt x="9480" y="5327"/>
                    <a:pt x="10443" y="5117"/>
                    <a:pt x="11496" y="5117"/>
                  </a:cubicBezTo>
                  <a:cubicBezTo>
                    <a:pt x="13031" y="5117"/>
                    <a:pt x="14265" y="5598"/>
                    <a:pt x="15138" y="6561"/>
                  </a:cubicBezTo>
                  <a:cubicBezTo>
                    <a:pt x="16041" y="7524"/>
                    <a:pt x="16492" y="8879"/>
                    <a:pt x="16492" y="10594"/>
                  </a:cubicBezTo>
                  <a:lnTo>
                    <a:pt x="16492" y="25340"/>
                  </a:lnTo>
                  <a:cubicBezTo>
                    <a:pt x="16492" y="25701"/>
                    <a:pt x="16763" y="25972"/>
                    <a:pt x="17124" y="25972"/>
                  </a:cubicBezTo>
                  <a:lnTo>
                    <a:pt x="21879" y="25972"/>
                  </a:lnTo>
                  <a:cubicBezTo>
                    <a:pt x="22240" y="25972"/>
                    <a:pt x="22541" y="25701"/>
                    <a:pt x="22541" y="25340"/>
                  </a:cubicBezTo>
                  <a:lnTo>
                    <a:pt x="22541" y="9661"/>
                  </a:lnTo>
                  <a:cubicBezTo>
                    <a:pt x="22541" y="7615"/>
                    <a:pt x="22180" y="5869"/>
                    <a:pt x="21458" y="4425"/>
                  </a:cubicBezTo>
                  <a:cubicBezTo>
                    <a:pt x="20705" y="2980"/>
                    <a:pt x="19682" y="1897"/>
                    <a:pt x="18388" y="1144"/>
                  </a:cubicBezTo>
                  <a:cubicBezTo>
                    <a:pt x="17064" y="392"/>
                    <a:pt x="15499" y="1"/>
                    <a:pt x="13753" y="1"/>
                  </a:cubicBezTo>
                  <a:close/>
                </a:path>
              </a:pathLst>
            </a:custGeom>
            <a:solidFill>
              <a:srgbClr val="F8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64"/>
            <p:cNvSpPr/>
            <p:nvPr/>
          </p:nvSpPr>
          <p:spPr>
            <a:xfrm>
              <a:off x="7806916" y="336650"/>
              <a:ext cx="280680" cy="376271"/>
            </a:xfrm>
            <a:custGeom>
              <a:rect b="b" l="l" r="r" t="t"/>
              <a:pathLst>
                <a:path extrusionOk="0" h="35182" w="26244">
                  <a:moveTo>
                    <a:pt x="13453" y="1"/>
                  </a:moveTo>
                  <a:cubicBezTo>
                    <a:pt x="11015" y="1"/>
                    <a:pt x="8908" y="422"/>
                    <a:pt x="7043" y="1265"/>
                  </a:cubicBezTo>
                  <a:cubicBezTo>
                    <a:pt x="5147" y="2077"/>
                    <a:pt x="3642" y="3281"/>
                    <a:pt x="2558" y="4786"/>
                  </a:cubicBezTo>
                  <a:cubicBezTo>
                    <a:pt x="1445" y="6291"/>
                    <a:pt x="903" y="8066"/>
                    <a:pt x="903" y="10083"/>
                  </a:cubicBezTo>
                  <a:cubicBezTo>
                    <a:pt x="903" y="12520"/>
                    <a:pt x="1716" y="14476"/>
                    <a:pt x="3341" y="15951"/>
                  </a:cubicBezTo>
                  <a:cubicBezTo>
                    <a:pt x="4966" y="17426"/>
                    <a:pt x="7193" y="18539"/>
                    <a:pt x="10022" y="19261"/>
                  </a:cubicBezTo>
                  <a:lnTo>
                    <a:pt x="13904" y="20254"/>
                  </a:lnTo>
                  <a:cubicBezTo>
                    <a:pt x="15138" y="20585"/>
                    <a:pt x="16191" y="20916"/>
                    <a:pt x="17124" y="21338"/>
                  </a:cubicBezTo>
                  <a:cubicBezTo>
                    <a:pt x="18027" y="21729"/>
                    <a:pt x="18749" y="22211"/>
                    <a:pt x="19261" y="22782"/>
                  </a:cubicBezTo>
                  <a:cubicBezTo>
                    <a:pt x="19773" y="23384"/>
                    <a:pt x="20044" y="24106"/>
                    <a:pt x="20044" y="25009"/>
                  </a:cubicBezTo>
                  <a:cubicBezTo>
                    <a:pt x="20044" y="25972"/>
                    <a:pt x="19743" y="26845"/>
                    <a:pt x="19171" y="27567"/>
                  </a:cubicBezTo>
                  <a:cubicBezTo>
                    <a:pt x="18569" y="28290"/>
                    <a:pt x="17786" y="28861"/>
                    <a:pt x="16763" y="29283"/>
                  </a:cubicBezTo>
                  <a:cubicBezTo>
                    <a:pt x="15740" y="29674"/>
                    <a:pt x="14566" y="29885"/>
                    <a:pt x="13212" y="29885"/>
                  </a:cubicBezTo>
                  <a:cubicBezTo>
                    <a:pt x="11858" y="29885"/>
                    <a:pt x="10774" y="29674"/>
                    <a:pt x="9721" y="29313"/>
                  </a:cubicBezTo>
                  <a:cubicBezTo>
                    <a:pt x="8668" y="28922"/>
                    <a:pt x="7825" y="28320"/>
                    <a:pt x="7193" y="27537"/>
                  </a:cubicBezTo>
                  <a:cubicBezTo>
                    <a:pt x="6651" y="26845"/>
                    <a:pt x="6290" y="26032"/>
                    <a:pt x="6140" y="25100"/>
                  </a:cubicBezTo>
                  <a:cubicBezTo>
                    <a:pt x="6110" y="24769"/>
                    <a:pt x="5839" y="24558"/>
                    <a:pt x="5508" y="24558"/>
                  </a:cubicBezTo>
                  <a:lnTo>
                    <a:pt x="662" y="24558"/>
                  </a:lnTo>
                  <a:cubicBezTo>
                    <a:pt x="301" y="24558"/>
                    <a:pt x="0" y="24889"/>
                    <a:pt x="31" y="25250"/>
                  </a:cubicBezTo>
                  <a:cubicBezTo>
                    <a:pt x="211" y="27206"/>
                    <a:pt x="783" y="28922"/>
                    <a:pt x="1776" y="30336"/>
                  </a:cubicBezTo>
                  <a:cubicBezTo>
                    <a:pt x="2859" y="31901"/>
                    <a:pt x="4394" y="33105"/>
                    <a:pt x="6350" y="33947"/>
                  </a:cubicBezTo>
                  <a:cubicBezTo>
                    <a:pt x="8307" y="34760"/>
                    <a:pt x="10594" y="35181"/>
                    <a:pt x="13272" y="35181"/>
                  </a:cubicBezTo>
                  <a:cubicBezTo>
                    <a:pt x="15921" y="35181"/>
                    <a:pt x="18328" y="34760"/>
                    <a:pt x="20284" y="33887"/>
                  </a:cubicBezTo>
                  <a:cubicBezTo>
                    <a:pt x="22210" y="33044"/>
                    <a:pt x="23685" y="31871"/>
                    <a:pt x="24708" y="30336"/>
                  </a:cubicBezTo>
                  <a:cubicBezTo>
                    <a:pt x="25731" y="28801"/>
                    <a:pt x="26243" y="27056"/>
                    <a:pt x="26243" y="25039"/>
                  </a:cubicBezTo>
                  <a:cubicBezTo>
                    <a:pt x="26243" y="23565"/>
                    <a:pt x="25972" y="22271"/>
                    <a:pt x="25400" y="21187"/>
                  </a:cubicBezTo>
                  <a:cubicBezTo>
                    <a:pt x="24859" y="20074"/>
                    <a:pt x="24106" y="19141"/>
                    <a:pt x="23143" y="18358"/>
                  </a:cubicBezTo>
                  <a:cubicBezTo>
                    <a:pt x="22180" y="17576"/>
                    <a:pt x="21127" y="16944"/>
                    <a:pt x="19923" y="16432"/>
                  </a:cubicBezTo>
                  <a:cubicBezTo>
                    <a:pt x="18719" y="15921"/>
                    <a:pt x="17485" y="15499"/>
                    <a:pt x="16191" y="15199"/>
                  </a:cubicBezTo>
                  <a:lnTo>
                    <a:pt x="12971" y="14416"/>
                  </a:lnTo>
                  <a:cubicBezTo>
                    <a:pt x="12279" y="14236"/>
                    <a:pt x="11587" y="14025"/>
                    <a:pt x="10895" y="13784"/>
                  </a:cubicBezTo>
                  <a:cubicBezTo>
                    <a:pt x="10203" y="13543"/>
                    <a:pt x="9571" y="13242"/>
                    <a:pt x="8999" y="12881"/>
                  </a:cubicBezTo>
                  <a:cubicBezTo>
                    <a:pt x="8427" y="12520"/>
                    <a:pt x="8006" y="12069"/>
                    <a:pt x="7675" y="11557"/>
                  </a:cubicBezTo>
                  <a:cubicBezTo>
                    <a:pt x="7344" y="11015"/>
                    <a:pt x="7163" y="10414"/>
                    <a:pt x="7163" y="9691"/>
                  </a:cubicBezTo>
                  <a:cubicBezTo>
                    <a:pt x="7193" y="8849"/>
                    <a:pt x="7434" y="8066"/>
                    <a:pt x="7915" y="7404"/>
                  </a:cubicBezTo>
                  <a:cubicBezTo>
                    <a:pt x="8427" y="6742"/>
                    <a:pt x="9119" y="6200"/>
                    <a:pt x="10052" y="5809"/>
                  </a:cubicBezTo>
                  <a:cubicBezTo>
                    <a:pt x="10985" y="5418"/>
                    <a:pt x="12068" y="5237"/>
                    <a:pt x="13362" y="5237"/>
                  </a:cubicBezTo>
                  <a:cubicBezTo>
                    <a:pt x="15198" y="5237"/>
                    <a:pt x="16703" y="5629"/>
                    <a:pt x="17847" y="6441"/>
                  </a:cubicBezTo>
                  <a:cubicBezTo>
                    <a:pt x="18870" y="7163"/>
                    <a:pt x="19502" y="8126"/>
                    <a:pt x="19743" y="9360"/>
                  </a:cubicBezTo>
                  <a:cubicBezTo>
                    <a:pt x="19803" y="9661"/>
                    <a:pt x="20044" y="9872"/>
                    <a:pt x="20344" y="9872"/>
                  </a:cubicBezTo>
                  <a:lnTo>
                    <a:pt x="25099" y="9872"/>
                  </a:lnTo>
                  <a:cubicBezTo>
                    <a:pt x="25491" y="9872"/>
                    <a:pt x="25762" y="9541"/>
                    <a:pt x="25731" y="9180"/>
                  </a:cubicBezTo>
                  <a:cubicBezTo>
                    <a:pt x="25611" y="7524"/>
                    <a:pt x="25069" y="6050"/>
                    <a:pt x="24167" y="4756"/>
                  </a:cubicBezTo>
                  <a:cubicBezTo>
                    <a:pt x="23113" y="3251"/>
                    <a:pt x="21669" y="2108"/>
                    <a:pt x="19833" y="1265"/>
                  </a:cubicBezTo>
                  <a:cubicBezTo>
                    <a:pt x="18027" y="422"/>
                    <a:pt x="15890" y="1"/>
                    <a:pt x="13453" y="1"/>
                  </a:cubicBezTo>
                  <a:close/>
                </a:path>
              </a:pathLst>
            </a:custGeom>
            <a:solidFill>
              <a:srgbClr val="F8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64"/>
            <p:cNvSpPr/>
            <p:nvPr/>
          </p:nvSpPr>
          <p:spPr>
            <a:xfrm>
              <a:off x="8112044" y="430638"/>
              <a:ext cx="259108" cy="380763"/>
            </a:xfrm>
            <a:custGeom>
              <a:rect b="b" l="l" r="r" t="t"/>
              <a:pathLst>
                <a:path extrusionOk="0" h="35602" w="24227">
                  <a:moveTo>
                    <a:pt x="11948" y="4966"/>
                  </a:moveTo>
                  <a:cubicBezTo>
                    <a:pt x="13242" y="4966"/>
                    <a:pt x="14416" y="5297"/>
                    <a:pt x="15319" y="6019"/>
                  </a:cubicBezTo>
                  <a:cubicBezTo>
                    <a:pt x="16221" y="6711"/>
                    <a:pt x="16914" y="7674"/>
                    <a:pt x="17365" y="8908"/>
                  </a:cubicBezTo>
                  <a:cubicBezTo>
                    <a:pt x="17816" y="10142"/>
                    <a:pt x="18057" y="11557"/>
                    <a:pt x="18057" y="13152"/>
                  </a:cubicBezTo>
                  <a:cubicBezTo>
                    <a:pt x="18057" y="14747"/>
                    <a:pt x="17816" y="16191"/>
                    <a:pt x="17365" y="17455"/>
                  </a:cubicBezTo>
                  <a:lnTo>
                    <a:pt x="17365" y="17425"/>
                  </a:lnTo>
                  <a:cubicBezTo>
                    <a:pt x="16883" y="18689"/>
                    <a:pt x="16221" y="19682"/>
                    <a:pt x="15319" y="20404"/>
                  </a:cubicBezTo>
                  <a:cubicBezTo>
                    <a:pt x="14416" y="21127"/>
                    <a:pt x="13302" y="21458"/>
                    <a:pt x="11948" y="21458"/>
                  </a:cubicBezTo>
                  <a:cubicBezTo>
                    <a:pt x="10624" y="21458"/>
                    <a:pt x="9601" y="21127"/>
                    <a:pt x="8698" y="20434"/>
                  </a:cubicBezTo>
                  <a:cubicBezTo>
                    <a:pt x="7795" y="19742"/>
                    <a:pt x="7103" y="18749"/>
                    <a:pt x="6621" y="17515"/>
                  </a:cubicBezTo>
                  <a:cubicBezTo>
                    <a:pt x="6170" y="16281"/>
                    <a:pt x="5929" y="14807"/>
                    <a:pt x="5929" y="13152"/>
                  </a:cubicBezTo>
                  <a:cubicBezTo>
                    <a:pt x="5929" y="11496"/>
                    <a:pt x="6170" y="10052"/>
                    <a:pt x="6621" y="8848"/>
                  </a:cubicBezTo>
                  <a:cubicBezTo>
                    <a:pt x="7073" y="7614"/>
                    <a:pt x="7765" y="6651"/>
                    <a:pt x="8668" y="5989"/>
                  </a:cubicBezTo>
                  <a:cubicBezTo>
                    <a:pt x="9570" y="5297"/>
                    <a:pt x="10654" y="4966"/>
                    <a:pt x="11948" y="4966"/>
                  </a:cubicBezTo>
                  <a:close/>
                  <a:moveTo>
                    <a:pt x="13633" y="0"/>
                  </a:moveTo>
                  <a:cubicBezTo>
                    <a:pt x="12128" y="0"/>
                    <a:pt x="10895" y="241"/>
                    <a:pt x="9932" y="753"/>
                  </a:cubicBezTo>
                  <a:cubicBezTo>
                    <a:pt x="8938" y="1264"/>
                    <a:pt x="8186" y="1866"/>
                    <a:pt x="7614" y="2589"/>
                  </a:cubicBezTo>
                  <a:cubicBezTo>
                    <a:pt x="7042" y="3281"/>
                    <a:pt x="6621" y="3943"/>
                    <a:pt x="6290" y="4575"/>
                  </a:cubicBezTo>
                  <a:lnTo>
                    <a:pt x="5959" y="4575"/>
                  </a:lnTo>
                  <a:lnTo>
                    <a:pt x="5959" y="963"/>
                  </a:lnTo>
                  <a:cubicBezTo>
                    <a:pt x="5959" y="602"/>
                    <a:pt x="5658" y="331"/>
                    <a:pt x="5297" y="331"/>
                  </a:cubicBezTo>
                  <a:lnTo>
                    <a:pt x="632" y="331"/>
                  </a:lnTo>
                  <a:cubicBezTo>
                    <a:pt x="271" y="331"/>
                    <a:pt x="0" y="602"/>
                    <a:pt x="0" y="963"/>
                  </a:cubicBezTo>
                  <a:lnTo>
                    <a:pt x="0" y="34940"/>
                  </a:lnTo>
                  <a:cubicBezTo>
                    <a:pt x="0" y="35301"/>
                    <a:pt x="271" y="35602"/>
                    <a:pt x="632" y="35602"/>
                  </a:cubicBezTo>
                  <a:lnTo>
                    <a:pt x="5417" y="35602"/>
                  </a:lnTo>
                  <a:cubicBezTo>
                    <a:pt x="5748" y="35602"/>
                    <a:pt x="6049" y="35301"/>
                    <a:pt x="6049" y="34940"/>
                  </a:cubicBezTo>
                  <a:lnTo>
                    <a:pt x="6049" y="21939"/>
                  </a:lnTo>
                  <a:lnTo>
                    <a:pt x="6290" y="21939"/>
                  </a:lnTo>
                  <a:cubicBezTo>
                    <a:pt x="6621" y="22541"/>
                    <a:pt x="7073" y="23203"/>
                    <a:pt x="7674" y="23895"/>
                  </a:cubicBezTo>
                  <a:cubicBezTo>
                    <a:pt x="8246" y="24618"/>
                    <a:pt x="9029" y="25189"/>
                    <a:pt x="9992" y="25701"/>
                  </a:cubicBezTo>
                  <a:cubicBezTo>
                    <a:pt x="10955" y="26182"/>
                    <a:pt x="12189" y="26423"/>
                    <a:pt x="13633" y="26423"/>
                  </a:cubicBezTo>
                  <a:cubicBezTo>
                    <a:pt x="15650" y="26423"/>
                    <a:pt x="17455" y="25912"/>
                    <a:pt x="19050" y="24858"/>
                  </a:cubicBezTo>
                  <a:cubicBezTo>
                    <a:pt x="20645" y="23835"/>
                    <a:pt x="21909" y="22330"/>
                    <a:pt x="22842" y="20374"/>
                  </a:cubicBezTo>
                  <a:cubicBezTo>
                    <a:pt x="23745" y="18388"/>
                    <a:pt x="24227" y="16011"/>
                    <a:pt x="24227" y="13182"/>
                  </a:cubicBezTo>
                  <a:cubicBezTo>
                    <a:pt x="24227" y="10353"/>
                    <a:pt x="23745" y="7915"/>
                    <a:pt x="22812" y="5959"/>
                  </a:cubicBezTo>
                  <a:cubicBezTo>
                    <a:pt x="21849" y="4003"/>
                    <a:pt x="20585" y="2498"/>
                    <a:pt x="18990" y="1505"/>
                  </a:cubicBezTo>
                  <a:cubicBezTo>
                    <a:pt x="17395" y="512"/>
                    <a:pt x="15619" y="0"/>
                    <a:pt x="13633" y="0"/>
                  </a:cubicBezTo>
                  <a:close/>
                </a:path>
              </a:pathLst>
            </a:custGeom>
            <a:solidFill>
              <a:srgbClr val="F8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64"/>
            <p:cNvSpPr/>
            <p:nvPr/>
          </p:nvSpPr>
          <p:spPr>
            <a:xfrm>
              <a:off x="8395601" y="430958"/>
              <a:ext cx="156436" cy="278102"/>
            </a:xfrm>
            <a:custGeom>
              <a:rect b="b" l="l" r="r" t="t"/>
              <a:pathLst>
                <a:path extrusionOk="0" h="26003" w="14627">
                  <a:moveTo>
                    <a:pt x="12460" y="1"/>
                  </a:moveTo>
                  <a:cubicBezTo>
                    <a:pt x="10985" y="1"/>
                    <a:pt x="9661" y="392"/>
                    <a:pt x="8548" y="1204"/>
                  </a:cubicBezTo>
                  <a:cubicBezTo>
                    <a:pt x="7404" y="2017"/>
                    <a:pt x="6592" y="3160"/>
                    <a:pt x="6110" y="4635"/>
                  </a:cubicBezTo>
                  <a:lnTo>
                    <a:pt x="5869" y="4635"/>
                  </a:lnTo>
                  <a:lnTo>
                    <a:pt x="5869" y="994"/>
                  </a:lnTo>
                  <a:cubicBezTo>
                    <a:pt x="5869" y="633"/>
                    <a:pt x="5568" y="362"/>
                    <a:pt x="5207" y="362"/>
                  </a:cubicBezTo>
                  <a:lnTo>
                    <a:pt x="633" y="362"/>
                  </a:lnTo>
                  <a:cubicBezTo>
                    <a:pt x="272" y="362"/>
                    <a:pt x="1" y="633"/>
                    <a:pt x="1" y="994"/>
                  </a:cubicBezTo>
                  <a:lnTo>
                    <a:pt x="1" y="25370"/>
                  </a:lnTo>
                  <a:cubicBezTo>
                    <a:pt x="1" y="25731"/>
                    <a:pt x="272" y="26002"/>
                    <a:pt x="633" y="26002"/>
                  </a:cubicBezTo>
                  <a:lnTo>
                    <a:pt x="5418" y="26002"/>
                  </a:lnTo>
                  <a:cubicBezTo>
                    <a:pt x="5749" y="26002"/>
                    <a:pt x="6050" y="25731"/>
                    <a:pt x="6050" y="25370"/>
                  </a:cubicBezTo>
                  <a:lnTo>
                    <a:pt x="6050" y="10925"/>
                  </a:lnTo>
                  <a:cubicBezTo>
                    <a:pt x="6050" y="9841"/>
                    <a:pt x="6291" y="8878"/>
                    <a:pt x="6802" y="8036"/>
                  </a:cubicBezTo>
                  <a:cubicBezTo>
                    <a:pt x="7284" y="7193"/>
                    <a:pt x="7976" y="6561"/>
                    <a:pt x="8849" y="6080"/>
                  </a:cubicBezTo>
                  <a:cubicBezTo>
                    <a:pt x="9721" y="5598"/>
                    <a:pt x="10715" y="5357"/>
                    <a:pt x="11828" y="5357"/>
                  </a:cubicBezTo>
                  <a:cubicBezTo>
                    <a:pt x="12340" y="5357"/>
                    <a:pt x="12851" y="5387"/>
                    <a:pt x="13423" y="5478"/>
                  </a:cubicBezTo>
                  <a:cubicBezTo>
                    <a:pt x="13574" y="5508"/>
                    <a:pt x="13754" y="5508"/>
                    <a:pt x="13905" y="5538"/>
                  </a:cubicBezTo>
                  <a:cubicBezTo>
                    <a:pt x="13936" y="5543"/>
                    <a:pt x="13967" y="5546"/>
                    <a:pt x="13998" y="5546"/>
                  </a:cubicBezTo>
                  <a:cubicBezTo>
                    <a:pt x="14325" y="5546"/>
                    <a:pt x="14627" y="5266"/>
                    <a:pt x="14627" y="4936"/>
                  </a:cubicBezTo>
                  <a:lnTo>
                    <a:pt x="14627" y="693"/>
                  </a:lnTo>
                  <a:cubicBezTo>
                    <a:pt x="14627" y="392"/>
                    <a:pt x="14386" y="91"/>
                    <a:pt x="14055" y="61"/>
                  </a:cubicBezTo>
                  <a:lnTo>
                    <a:pt x="14055" y="91"/>
                  </a:lnTo>
                  <a:cubicBezTo>
                    <a:pt x="13905" y="61"/>
                    <a:pt x="13754" y="61"/>
                    <a:pt x="13574" y="31"/>
                  </a:cubicBezTo>
                  <a:cubicBezTo>
                    <a:pt x="13152" y="1"/>
                    <a:pt x="12791" y="1"/>
                    <a:pt x="12460" y="1"/>
                  </a:cubicBezTo>
                  <a:close/>
                </a:path>
              </a:pathLst>
            </a:custGeom>
            <a:solidFill>
              <a:srgbClr val="F8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64"/>
            <p:cNvSpPr/>
            <p:nvPr/>
          </p:nvSpPr>
          <p:spPr>
            <a:xfrm>
              <a:off x="7627636" y="366585"/>
              <a:ext cx="162874" cy="343855"/>
            </a:xfrm>
            <a:custGeom>
              <a:rect b="b" l="l" r="r" t="t"/>
              <a:pathLst>
                <a:path extrusionOk="0" h="32151" w="15229">
                  <a:moveTo>
                    <a:pt x="4304" y="1"/>
                  </a:moveTo>
                  <a:cubicBezTo>
                    <a:pt x="3943" y="1"/>
                    <a:pt x="3642" y="272"/>
                    <a:pt x="3642" y="633"/>
                  </a:cubicBezTo>
                  <a:lnTo>
                    <a:pt x="3642" y="6140"/>
                  </a:lnTo>
                  <a:lnTo>
                    <a:pt x="663" y="6140"/>
                  </a:lnTo>
                  <a:cubicBezTo>
                    <a:pt x="302" y="6140"/>
                    <a:pt x="1" y="6411"/>
                    <a:pt x="1" y="6772"/>
                  </a:cubicBezTo>
                  <a:lnTo>
                    <a:pt x="1" y="10173"/>
                  </a:lnTo>
                  <a:cubicBezTo>
                    <a:pt x="1" y="10534"/>
                    <a:pt x="302" y="10835"/>
                    <a:pt x="663" y="10835"/>
                  </a:cubicBezTo>
                  <a:lnTo>
                    <a:pt x="3642" y="10835"/>
                  </a:lnTo>
                  <a:lnTo>
                    <a:pt x="3642" y="25069"/>
                  </a:lnTo>
                  <a:cubicBezTo>
                    <a:pt x="3642" y="26694"/>
                    <a:pt x="4003" y="28018"/>
                    <a:pt x="4695" y="29102"/>
                  </a:cubicBezTo>
                  <a:cubicBezTo>
                    <a:pt x="5418" y="30155"/>
                    <a:pt x="6351" y="30938"/>
                    <a:pt x="7584" y="31449"/>
                  </a:cubicBezTo>
                  <a:cubicBezTo>
                    <a:pt x="8667" y="31909"/>
                    <a:pt x="9872" y="32150"/>
                    <a:pt x="11220" y="32150"/>
                  </a:cubicBezTo>
                  <a:cubicBezTo>
                    <a:pt x="11371" y="32150"/>
                    <a:pt x="11523" y="32147"/>
                    <a:pt x="11677" y="32141"/>
                  </a:cubicBezTo>
                  <a:cubicBezTo>
                    <a:pt x="12520" y="32111"/>
                    <a:pt x="13242" y="32051"/>
                    <a:pt x="13844" y="31901"/>
                  </a:cubicBezTo>
                  <a:cubicBezTo>
                    <a:pt x="14235" y="31810"/>
                    <a:pt x="14566" y="31750"/>
                    <a:pt x="14837" y="31660"/>
                  </a:cubicBezTo>
                  <a:cubicBezTo>
                    <a:pt x="15078" y="31600"/>
                    <a:pt x="15229" y="31389"/>
                    <a:pt x="15229" y="31148"/>
                  </a:cubicBezTo>
                  <a:lnTo>
                    <a:pt x="15229" y="27266"/>
                  </a:lnTo>
                  <a:cubicBezTo>
                    <a:pt x="15229" y="26979"/>
                    <a:pt x="14979" y="26737"/>
                    <a:pt x="14697" y="26737"/>
                  </a:cubicBezTo>
                  <a:cubicBezTo>
                    <a:pt x="14654" y="26737"/>
                    <a:pt x="14610" y="26743"/>
                    <a:pt x="14566" y="26755"/>
                  </a:cubicBezTo>
                  <a:lnTo>
                    <a:pt x="14597" y="26755"/>
                  </a:lnTo>
                  <a:cubicBezTo>
                    <a:pt x="13874" y="26905"/>
                    <a:pt x="13182" y="27055"/>
                    <a:pt x="12430" y="27055"/>
                  </a:cubicBezTo>
                  <a:cubicBezTo>
                    <a:pt x="11948" y="27055"/>
                    <a:pt x="11497" y="26965"/>
                    <a:pt x="11075" y="26815"/>
                  </a:cubicBezTo>
                  <a:cubicBezTo>
                    <a:pt x="10654" y="26664"/>
                    <a:pt x="10323" y="26363"/>
                    <a:pt x="10082" y="25942"/>
                  </a:cubicBezTo>
                  <a:cubicBezTo>
                    <a:pt x="9842" y="25521"/>
                    <a:pt x="9691" y="24889"/>
                    <a:pt x="9691" y="24076"/>
                  </a:cubicBezTo>
                  <a:lnTo>
                    <a:pt x="9691" y="10835"/>
                  </a:lnTo>
                  <a:lnTo>
                    <a:pt x="14115" y="10835"/>
                  </a:lnTo>
                  <a:cubicBezTo>
                    <a:pt x="14476" y="10835"/>
                    <a:pt x="14777" y="10534"/>
                    <a:pt x="14777" y="10173"/>
                  </a:cubicBezTo>
                  <a:lnTo>
                    <a:pt x="14777" y="6772"/>
                  </a:lnTo>
                  <a:cubicBezTo>
                    <a:pt x="14777" y="6441"/>
                    <a:pt x="14476" y="6140"/>
                    <a:pt x="14115" y="6140"/>
                  </a:cubicBezTo>
                  <a:lnTo>
                    <a:pt x="9691" y="6140"/>
                  </a:lnTo>
                  <a:lnTo>
                    <a:pt x="9691" y="633"/>
                  </a:lnTo>
                  <a:cubicBezTo>
                    <a:pt x="9691" y="272"/>
                    <a:pt x="9420" y="1"/>
                    <a:pt x="9059" y="1"/>
                  </a:cubicBezTo>
                  <a:close/>
                </a:path>
              </a:pathLst>
            </a:custGeom>
            <a:solidFill>
              <a:srgbClr val="F8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4" name="Google Shape;474;p64"/>
          <p:cNvSpPr txBox="1"/>
          <p:nvPr/>
        </p:nvSpPr>
        <p:spPr>
          <a:xfrm>
            <a:off x="1932900" y="1301850"/>
            <a:ext cx="527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">
  <p:cSld name="CUSTOM_1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65"/>
          <p:cNvGrpSpPr/>
          <p:nvPr/>
        </p:nvGrpSpPr>
        <p:grpSpPr>
          <a:xfrm>
            <a:off x="8130021" y="4825415"/>
            <a:ext cx="890559" cy="185010"/>
            <a:chOff x="6813960" y="336650"/>
            <a:chExt cx="2285243" cy="474751"/>
          </a:xfrm>
        </p:grpSpPr>
        <p:sp>
          <p:nvSpPr>
            <p:cNvPr id="477" name="Google Shape;477;p65"/>
            <p:cNvSpPr/>
            <p:nvPr/>
          </p:nvSpPr>
          <p:spPr>
            <a:xfrm>
              <a:off x="8564261" y="430317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695"/>
                  </a:moveTo>
                  <a:cubicBezTo>
                    <a:pt x="13363" y="4695"/>
                    <a:pt x="14386" y="4966"/>
                    <a:pt x="15258" y="5508"/>
                  </a:cubicBezTo>
                  <a:cubicBezTo>
                    <a:pt x="16131" y="6019"/>
                    <a:pt x="16823" y="6741"/>
                    <a:pt x="17305" y="7644"/>
                  </a:cubicBezTo>
                  <a:cubicBezTo>
                    <a:pt x="17786" y="8547"/>
                    <a:pt x="18057" y="9570"/>
                    <a:pt x="18057" y="10744"/>
                  </a:cubicBezTo>
                  <a:lnTo>
                    <a:pt x="6019" y="10744"/>
                  </a:lnTo>
                  <a:cubicBezTo>
                    <a:pt x="6080" y="9721"/>
                    <a:pt x="6320" y="8788"/>
                    <a:pt x="6772" y="7945"/>
                  </a:cubicBezTo>
                  <a:cubicBezTo>
                    <a:pt x="7313" y="6982"/>
                    <a:pt x="8036" y="6200"/>
                    <a:pt x="8969" y="5598"/>
                  </a:cubicBezTo>
                  <a:cubicBezTo>
                    <a:pt x="9902" y="4996"/>
                    <a:pt x="10985" y="4695"/>
                    <a:pt x="12219" y="4695"/>
                  </a:cubicBezTo>
                  <a:close/>
                  <a:moveTo>
                    <a:pt x="12129" y="0"/>
                  </a:moveTo>
                  <a:cubicBezTo>
                    <a:pt x="9691" y="0"/>
                    <a:pt x="7554" y="572"/>
                    <a:pt x="5749" y="1686"/>
                  </a:cubicBezTo>
                  <a:cubicBezTo>
                    <a:pt x="3943" y="2799"/>
                    <a:pt x="2528" y="4364"/>
                    <a:pt x="1505" y="6350"/>
                  </a:cubicBezTo>
                  <a:cubicBezTo>
                    <a:pt x="512" y="8336"/>
                    <a:pt x="0" y="10654"/>
                    <a:pt x="0" y="13302"/>
                  </a:cubicBezTo>
                  <a:cubicBezTo>
                    <a:pt x="0" y="15950"/>
                    <a:pt x="512" y="18328"/>
                    <a:pt x="1505" y="20284"/>
                  </a:cubicBezTo>
                  <a:cubicBezTo>
                    <a:pt x="2498" y="22270"/>
                    <a:pt x="3943" y="23805"/>
                    <a:pt x="5809" y="24858"/>
                  </a:cubicBezTo>
                  <a:cubicBezTo>
                    <a:pt x="7675" y="25942"/>
                    <a:pt x="9872" y="26483"/>
                    <a:pt x="12460" y="26483"/>
                  </a:cubicBezTo>
                  <a:cubicBezTo>
                    <a:pt x="14446" y="26483"/>
                    <a:pt x="16222" y="26182"/>
                    <a:pt x="17756" y="25581"/>
                  </a:cubicBezTo>
                  <a:cubicBezTo>
                    <a:pt x="19321" y="24949"/>
                    <a:pt x="20585" y="24106"/>
                    <a:pt x="21578" y="22992"/>
                  </a:cubicBezTo>
                  <a:cubicBezTo>
                    <a:pt x="22572" y="21879"/>
                    <a:pt x="23264" y="20585"/>
                    <a:pt x="23625" y="19110"/>
                  </a:cubicBezTo>
                  <a:lnTo>
                    <a:pt x="23625" y="18839"/>
                  </a:lnTo>
                  <a:cubicBezTo>
                    <a:pt x="23625" y="18629"/>
                    <a:pt x="23444" y="18478"/>
                    <a:pt x="23264" y="18478"/>
                  </a:cubicBezTo>
                  <a:lnTo>
                    <a:pt x="18388" y="18478"/>
                  </a:lnTo>
                  <a:cubicBezTo>
                    <a:pt x="18148" y="18478"/>
                    <a:pt x="17937" y="18599"/>
                    <a:pt x="17817" y="18809"/>
                  </a:cubicBezTo>
                  <a:cubicBezTo>
                    <a:pt x="17576" y="19381"/>
                    <a:pt x="17215" y="19893"/>
                    <a:pt x="16793" y="20284"/>
                  </a:cubicBezTo>
                  <a:cubicBezTo>
                    <a:pt x="16252" y="20765"/>
                    <a:pt x="15650" y="21157"/>
                    <a:pt x="14927" y="21397"/>
                  </a:cubicBezTo>
                  <a:cubicBezTo>
                    <a:pt x="14205" y="21638"/>
                    <a:pt x="13423" y="21789"/>
                    <a:pt x="12550" y="21789"/>
                  </a:cubicBezTo>
                  <a:cubicBezTo>
                    <a:pt x="11226" y="21789"/>
                    <a:pt x="10082" y="21488"/>
                    <a:pt x="9089" y="20946"/>
                  </a:cubicBezTo>
                  <a:cubicBezTo>
                    <a:pt x="8126" y="20374"/>
                    <a:pt x="7374" y="19562"/>
                    <a:pt x="6802" y="18508"/>
                  </a:cubicBezTo>
                  <a:cubicBezTo>
                    <a:pt x="6290" y="17455"/>
                    <a:pt x="6019" y="16251"/>
                    <a:pt x="5989" y="14807"/>
                  </a:cubicBezTo>
                  <a:lnTo>
                    <a:pt x="23504" y="14807"/>
                  </a:lnTo>
                  <a:cubicBezTo>
                    <a:pt x="23685" y="14807"/>
                    <a:pt x="23866" y="14656"/>
                    <a:pt x="23866" y="14446"/>
                  </a:cubicBezTo>
                  <a:lnTo>
                    <a:pt x="23866" y="12971"/>
                  </a:lnTo>
                  <a:cubicBezTo>
                    <a:pt x="23866" y="10714"/>
                    <a:pt x="23535" y="8788"/>
                    <a:pt x="22933" y="7133"/>
                  </a:cubicBezTo>
                  <a:cubicBezTo>
                    <a:pt x="22301" y="5508"/>
                    <a:pt x="21458" y="4153"/>
                    <a:pt x="20375" y="3100"/>
                  </a:cubicBezTo>
                  <a:cubicBezTo>
                    <a:pt x="19261" y="2047"/>
                    <a:pt x="18027" y="1264"/>
                    <a:pt x="16613" y="753"/>
                  </a:cubicBezTo>
                  <a:cubicBezTo>
                    <a:pt x="15228" y="241"/>
                    <a:pt x="13724" y="0"/>
                    <a:pt x="12129" y="0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65"/>
            <p:cNvSpPr/>
            <p:nvPr/>
          </p:nvSpPr>
          <p:spPr>
            <a:xfrm>
              <a:off x="8843956" y="430317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725"/>
                  </a:moveTo>
                  <a:cubicBezTo>
                    <a:pt x="13363" y="4725"/>
                    <a:pt x="14386" y="4966"/>
                    <a:pt x="15259" y="5508"/>
                  </a:cubicBezTo>
                  <a:cubicBezTo>
                    <a:pt x="16132" y="6019"/>
                    <a:pt x="16824" y="6741"/>
                    <a:pt x="17305" y="7644"/>
                  </a:cubicBezTo>
                  <a:cubicBezTo>
                    <a:pt x="17787" y="8547"/>
                    <a:pt x="18058" y="9570"/>
                    <a:pt x="18058" y="10744"/>
                  </a:cubicBezTo>
                  <a:lnTo>
                    <a:pt x="6020" y="10744"/>
                  </a:lnTo>
                  <a:cubicBezTo>
                    <a:pt x="6080" y="9721"/>
                    <a:pt x="6321" y="8788"/>
                    <a:pt x="6772" y="7945"/>
                  </a:cubicBezTo>
                  <a:cubicBezTo>
                    <a:pt x="7314" y="6982"/>
                    <a:pt x="8036" y="6200"/>
                    <a:pt x="8969" y="5598"/>
                  </a:cubicBezTo>
                  <a:cubicBezTo>
                    <a:pt x="9902" y="4996"/>
                    <a:pt x="10985" y="4725"/>
                    <a:pt x="12219" y="4725"/>
                  </a:cubicBezTo>
                  <a:close/>
                  <a:moveTo>
                    <a:pt x="12129" y="0"/>
                  </a:moveTo>
                  <a:cubicBezTo>
                    <a:pt x="9691" y="0"/>
                    <a:pt x="7555" y="572"/>
                    <a:pt x="5749" y="1686"/>
                  </a:cubicBezTo>
                  <a:cubicBezTo>
                    <a:pt x="3943" y="2799"/>
                    <a:pt x="2529" y="4364"/>
                    <a:pt x="1506" y="6350"/>
                  </a:cubicBezTo>
                  <a:cubicBezTo>
                    <a:pt x="512" y="8336"/>
                    <a:pt x="1" y="10654"/>
                    <a:pt x="1" y="13302"/>
                  </a:cubicBezTo>
                  <a:cubicBezTo>
                    <a:pt x="1" y="15950"/>
                    <a:pt x="512" y="18328"/>
                    <a:pt x="1506" y="20284"/>
                  </a:cubicBezTo>
                  <a:cubicBezTo>
                    <a:pt x="2499" y="22270"/>
                    <a:pt x="3943" y="23805"/>
                    <a:pt x="5809" y="24858"/>
                  </a:cubicBezTo>
                  <a:cubicBezTo>
                    <a:pt x="7675" y="25942"/>
                    <a:pt x="9872" y="26483"/>
                    <a:pt x="12460" y="26483"/>
                  </a:cubicBezTo>
                  <a:cubicBezTo>
                    <a:pt x="14446" y="26483"/>
                    <a:pt x="16222" y="26182"/>
                    <a:pt x="17757" y="25581"/>
                  </a:cubicBezTo>
                  <a:cubicBezTo>
                    <a:pt x="19322" y="24949"/>
                    <a:pt x="20586" y="24106"/>
                    <a:pt x="21579" y="22992"/>
                  </a:cubicBezTo>
                  <a:cubicBezTo>
                    <a:pt x="22572" y="21879"/>
                    <a:pt x="23264" y="20585"/>
                    <a:pt x="23625" y="19110"/>
                  </a:cubicBezTo>
                  <a:lnTo>
                    <a:pt x="23625" y="18839"/>
                  </a:lnTo>
                  <a:cubicBezTo>
                    <a:pt x="23625" y="18629"/>
                    <a:pt x="23445" y="18478"/>
                    <a:pt x="23264" y="18478"/>
                  </a:cubicBezTo>
                  <a:lnTo>
                    <a:pt x="18389" y="18478"/>
                  </a:lnTo>
                  <a:cubicBezTo>
                    <a:pt x="18148" y="18478"/>
                    <a:pt x="17937" y="18599"/>
                    <a:pt x="17817" y="18809"/>
                  </a:cubicBezTo>
                  <a:cubicBezTo>
                    <a:pt x="17576" y="19381"/>
                    <a:pt x="17215" y="19893"/>
                    <a:pt x="16794" y="20284"/>
                  </a:cubicBezTo>
                  <a:cubicBezTo>
                    <a:pt x="16252" y="20765"/>
                    <a:pt x="15650" y="21157"/>
                    <a:pt x="14928" y="21397"/>
                  </a:cubicBezTo>
                  <a:cubicBezTo>
                    <a:pt x="14206" y="21638"/>
                    <a:pt x="13423" y="21789"/>
                    <a:pt x="12550" y="21789"/>
                  </a:cubicBezTo>
                  <a:cubicBezTo>
                    <a:pt x="11226" y="21789"/>
                    <a:pt x="10083" y="21488"/>
                    <a:pt x="9089" y="20946"/>
                  </a:cubicBezTo>
                  <a:cubicBezTo>
                    <a:pt x="8126" y="20374"/>
                    <a:pt x="7374" y="19562"/>
                    <a:pt x="6802" y="18508"/>
                  </a:cubicBezTo>
                  <a:cubicBezTo>
                    <a:pt x="6291" y="17455"/>
                    <a:pt x="6020" y="16251"/>
                    <a:pt x="5990" y="14807"/>
                  </a:cubicBezTo>
                  <a:lnTo>
                    <a:pt x="23505" y="14807"/>
                  </a:lnTo>
                  <a:cubicBezTo>
                    <a:pt x="23685" y="14807"/>
                    <a:pt x="23866" y="14656"/>
                    <a:pt x="23866" y="14446"/>
                  </a:cubicBezTo>
                  <a:lnTo>
                    <a:pt x="23866" y="12971"/>
                  </a:lnTo>
                  <a:cubicBezTo>
                    <a:pt x="23866" y="10714"/>
                    <a:pt x="23535" y="8788"/>
                    <a:pt x="22933" y="7133"/>
                  </a:cubicBezTo>
                  <a:cubicBezTo>
                    <a:pt x="22301" y="5508"/>
                    <a:pt x="21458" y="4153"/>
                    <a:pt x="20375" y="3100"/>
                  </a:cubicBezTo>
                  <a:cubicBezTo>
                    <a:pt x="19261" y="2047"/>
                    <a:pt x="18028" y="1264"/>
                    <a:pt x="16613" y="753"/>
                  </a:cubicBezTo>
                  <a:cubicBezTo>
                    <a:pt x="15229" y="241"/>
                    <a:pt x="13724" y="0"/>
                    <a:pt x="12129" y="0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65"/>
            <p:cNvSpPr/>
            <p:nvPr/>
          </p:nvSpPr>
          <p:spPr>
            <a:xfrm>
              <a:off x="7097206" y="427418"/>
              <a:ext cx="255247" cy="283246"/>
            </a:xfrm>
            <a:custGeom>
              <a:rect b="b" l="l" r="r" t="t"/>
              <a:pathLst>
                <a:path extrusionOk="0" h="26484" w="23866">
                  <a:moveTo>
                    <a:pt x="12219" y="4695"/>
                  </a:moveTo>
                  <a:cubicBezTo>
                    <a:pt x="13393" y="4695"/>
                    <a:pt x="14386" y="4966"/>
                    <a:pt x="15258" y="5478"/>
                  </a:cubicBezTo>
                  <a:cubicBezTo>
                    <a:pt x="16131" y="6019"/>
                    <a:pt x="16823" y="6742"/>
                    <a:pt x="17305" y="7644"/>
                  </a:cubicBezTo>
                  <a:cubicBezTo>
                    <a:pt x="17817" y="8547"/>
                    <a:pt x="18057" y="9570"/>
                    <a:pt x="18057" y="10744"/>
                  </a:cubicBezTo>
                  <a:lnTo>
                    <a:pt x="6019" y="10744"/>
                  </a:lnTo>
                  <a:cubicBezTo>
                    <a:pt x="6080" y="9721"/>
                    <a:pt x="6320" y="8788"/>
                    <a:pt x="6802" y="7945"/>
                  </a:cubicBezTo>
                  <a:cubicBezTo>
                    <a:pt x="7313" y="6982"/>
                    <a:pt x="8036" y="6200"/>
                    <a:pt x="8969" y="5598"/>
                  </a:cubicBezTo>
                  <a:cubicBezTo>
                    <a:pt x="9902" y="4996"/>
                    <a:pt x="10985" y="4695"/>
                    <a:pt x="12219" y="4695"/>
                  </a:cubicBezTo>
                  <a:close/>
                  <a:moveTo>
                    <a:pt x="12129" y="1"/>
                  </a:moveTo>
                  <a:cubicBezTo>
                    <a:pt x="9691" y="1"/>
                    <a:pt x="7554" y="542"/>
                    <a:pt x="5749" y="1656"/>
                  </a:cubicBezTo>
                  <a:cubicBezTo>
                    <a:pt x="3943" y="2799"/>
                    <a:pt x="2528" y="4334"/>
                    <a:pt x="1505" y="6350"/>
                  </a:cubicBezTo>
                  <a:cubicBezTo>
                    <a:pt x="512" y="8337"/>
                    <a:pt x="0" y="10654"/>
                    <a:pt x="0" y="13302"/>
                  </a:cubicBezTo>
                  <a:cubicBezTo>
                    <a:pt x="0" y="15950"/>
                    <a:pt x="512" y="18298"/>
                    <a:pt x="1505" y="20284"/>
                  </a:cubicBezTo>
                  <a:cubicBezTo>
                    <a:pt x="2498" y="22270"/>
                    <a:pt x="3943" y="23805"/>
                    <a:pt x="5809" y="24858"/>
                  </a:cubicBezTo>
                  <a:cubicBezTo>
                    <a:pt x="7675" y="25942"/>
                    <a:pt x="9902" y="26483"/>
                    <a:pt x="12460" y="26483"/>
                  </a:cubicBezTo>
                  <a:cubicBezTo>
                    <a:pt x="14446" y="26483"/>
                    <a:pt x="16221" y="26183"/>
                    <a:pt x="17786" y="25551"/>
                  </a:cubicBezTo>
                  <a:cubicBezTo>
                    <a:pt x="19321" y="24949"/>
                    <a:pt x="20585" y="24106"/>
                    <a:pt x="21578" y="22993"/>
                  </a:cubicBezTo>
                  <a:cubicBezTo>
                    <a:pt x="22571" y="21879"/>
                    <a:pt x="23264" y="20585"/>
                    <a:pt x="23625" y="19080"/>
                  </a:cubicBezTo>
                  <a:lnTo>
                    <a:pt x="23625" y="18809"/>
                  </a:lnTo>
                  <a:cubicBezTo>
                    <a:pt x="23625" y="18629"/>
                    <a:pt x="23444" y="18448"/>
                    <a:pt x="23264" y="18448"/>
                  </a:cubicBezTo>
                  <a:lnTo>
                    <a:pt x="18388" y="18448"/>
                  </a:lnTo>
                  <a:cubicBezTo>
                    <a:pt x="18148" y="18448"/>
                    <a:pt x="17937" y="18599"/>
                    <a:pt x="17817" y="18809"/>
                  </a:cubicBezTo>
                  <a:cubicBezTo>
                    <a:pt x="17576" y="19381"/>
                    <a:pt x="17215" y="19863"/>
                    <a:pt x="16793" y="20284"/>
                  </a:cubicBezTo>
                  <a:cubicBezTo>
                    <a:pt x="16282" y="20766"/>
                    <a:pt x="15650" y="21157"/>
                    <a:pt x="14927" y="21398"/>
                  </a:cubicBezTo>
                  <a:cubicBezTo>
                    <a:pt x="14235" y="21638"/>
                    <a:pt x="13423" y="21759"/>
                    <a:pt x="12550" y="21759"/>
                  </a:cubicBezTo>
                  <a:cubicBezTo>
                    <a:pt x="11226" y="21759"/>
                    <a:pt x="10082" y="21488"/>
                    <a:pt x="9119" y="20916"/>
                  </a:cubicBezTo>
                  <a:cubicBezTo>
                    <a:pt x="8126" y="20374"/>
                    <a:pt x="7374" y="19562"/>
                    <a:pt x="6832" y="18478"/>
                  </a:cubicBezTo>
                  <a:cubicBezTo>
                    <a:pt x="6290" y="17455"/>
                    <a:pt x="6019" y="16221"/>
                    <a:pt x="6019" y="14807"/>
                  </a:cubicBezTo>
                  <a:lnTo>
                    <a:pt x="23504" y="14807"/>
                  </a:lnTo>
                  <a:cubicBezTo>
                    <a:pt x="23715" y="14807"/>
                    <a:pt x="23866" y="14656"/>
                    <a:pt x="23866" y="14446"/>
                  </a:cubicBezTo>
                  <a:lnTo>
                    <a:pt x="23866" y="12941"/>
                  </a:lnTo>
                  <a:cubicBezTo>
                    <a:pt x="23866" y="10714"/>
                    <a:pt x="23565" y="8758"/>
                    <a:pt x="22933" y="7133"/>
                  </a:cubicBezTo>
                  <a:cubicBezTo>
                    <a:pt x="22301" y="5508"/>
                    <a:pt x="21458" y="4154"/>
                    <a:pt x="20375" y="3100"/>
                  </a:cubicBezTo>
                  <a:cubicBezTo>
                    <a:pt x="19291" y="2047"/>
                    <a:pt x="18027" y="1264"/>
                    <a:pt x="16643" y="753"/>
                  </a:cubicBezTo>
                  <a:cubicBezTo>
                    <a:pt x="15228" y="241"/>
                    <a:pt x="13724" y="1"/>
                    <a:pt x="12129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65"/>
            <p:cNvSpPr/>
            <p:nvPr/>
          </p:nvSpPr>
          <p:spPr>
            <a:xfrm>
              <a:off x="6813960" y="339548"/>
              <a:ext cx="276498" cy="365641"/>
            </a:xfrm>
            <a:custGeom>
              <a:rect b="b" l="l" r="r" t="t"/>
              <a:pathLst>
                <a:path extrusionOk="0" h="34188" w="25853">
                  <a:moveTo>
                    <a:pt x="11858" y="5177"/>
                  </a:moveTo>
                  <a:cubicBezTo>
                    <a:pt x="13393" y="5177"/>
                    <a:pt x="14657" y="5388"/>
                    <a:pt x="15650" y="5839"/>
                  </a:cubicBezTo>
                  <a:cubicBezTo>
                    <a:pt x="16613" y="6290"/>
                    <a:pt x="17366" y="6953"/>
                    <a:pt x="17847" y="7825"/>
                  </a:cubicBezTo>
                  <a:cubicBezTo>
                    <a:pt x="18299" y="8668"/>
                    <a:pt x="18539" y="9721"/>
                    <a:pt x="18539" y="10925"/>
                  </a:cubicBezTo>
                  <a:cubicBezTo>
                    <a:pt x="18539" y="12159"/>
                    <a:pt x="18329" y="13152"/>
                    <a:pt x="17847" y="13995"/>
                  </a:cubicBezTo>
                  <a:cubicBezTo>
                    <a:pt x="17366" y="14837"/>
                    <a:pt x="16643" y="15469"/>
                    <a:pt x="15650" y="15891"/>
                  </a:cubicBezTo>
                  <a:cubicBezTo>
                    <a:pt x="14687" y="16312"/>
                    <a:pt x="13423" y="16523"/>
                    <a:pt x="11888" y="16523"/>
                  </a:cubicBezTo>
                  <a:lnTo>
                    <a:pt x="6170" y="16523"/>
                  </a:lnTo>
                  <a:lnTo>
                    <a:pt x="6170" y="5177"/>
                  </a:lnTo>
                  <a:close/>
                  <a:moveTo>
                    <a:pt x="633" y="1"/>
                  </a:moveTo>
                  <a:cubicBezTo>
                    <a:pt x="272" y="1"/>
                    <a:pt x="1" y="272"/>
                    <a:pt x="1" y="633"/>
                  </a:cubicBezTo>
                  <a:lnTo>
                    <a:pt x="1" y="33556"/>
                  </a:lnTo>
                  <a:cubicBezTo>
                    <a:pt x="1" y="33917"/>
                    <a:pt x="272" y="34188"/>
                    <a:pt x="633" y="34188"/>
                  </a:cubicBezTo>
                  <a:lnTo>
                    <a:pt x="5538" y="34188"/>
                  </a:lnTo>
                  <a:cubicBezTo>
                    <a:pt x="5900" y="34188"/>
                    <a:pt x="6170" y="33917"/>
                    <a:pt x="6170" y="33556"/>
                  </a:cubicBezTo>
                  <a:lnTo>
                    <a:pt x="6170" y="21669"/>
                  </a:lnTo>
                  <a:lnTo>
                    <a:pt x="12490" y="21669"/>
                  </a:lnTo>
                  <a:lnTo>
                    <a:pt x="19021" y="33857"/>
                  </a:lnTo>
                  <a:cubicBezTo>
                    <a:pt x="19141" y="34068"/>
                    <a:pt x="19352" y="34188"/>
                    <a:pt x="19593" y="34188"/>
                  </a:cubicBezTo>
                  <a:lnTo>
                    <a:pt x="25040" y="34188"/>
                  </a:lnTo>
                  <a:cubicBezTo>
                    <a:pt x="25521" y="34188"/>
                    <a:pt x="25852" y="33676"/>
                    <a:pt x="25612" y="33255"/>
                  </a:cubicBezTo>
                  <a:lnTo>
                    <a:pt x="18720" y="20645"/>
                  </a:lnTo>
                  <a:cubicBezTo>
                    <a:pt x="18931" y="20555"/>
                    <a:pt x="19171" y="20465"/>
                    <a:pt x="19382" y="20345"/>
                  </a:cubicBezTo>
                  <a:cubicBezTo>
                    <a:pt x="21188" y="19472"/>
                    <a:pt x="22542" y="18238"/>
                    <a:pt x="23475" y="16643"/>
                  </a:cubicBezTo>
                  <a:cubicBezTo>
                    <a:pt x="24408" y="15018"/>
                    <a:pt x="24859" y="13122"/>
                    <a:pt x="24859" y="10925"/>
                  </a:cubicBezTo>
                  <a:cubicBezTo>
                    <a:pt x="24859" y="8728"/>
                    <a:pt x="24408" y="6832"/>
                    <a:pt x="23505" y="5207"/>
                  </a:cubicBezTo>
                  <a:cubicBezTo>
                    <a:pt x="22572" y="3552"/>
                    <a:pt x="21218" y="2288"/>
                    <a:pt x="19442" y="1355"/>
                  </a:cubicBezTo>
                  <a:cubicBezTo>
                    <a:pt x="17637" y="452"/>
                    <a:pt x="15440" y="1"/>
                    <a:pt x="12821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65"/>
            <p:cNvSpPr/>
            <p:nvPr/>
          </p:nvSpPr>
          <p:spPr>
            <a:xfrm>
              <a:off x="7374656" y="428060"/>
              <a:ext cx="241087" cy="277781"/>
            </a:xfrm>
            <a:custGeom>
              <a:rect b="b" l="l" r="r" t="t"/>
              <a:pathLst>
                <a:path extrusionOk="0" h="25973" w="22542">
                  <a:moveTo>
                    <a:pt x="13753" y="1"/>
                  </a:moveTo>
                  <a:cubicBezTo>
                    <a:pt x="11827" y="1"/>
                    <a:pt x="10232" y="422"/>
                    <a:pt x="8938" y="1265"/>
                  </a:cubicBezTo>
                  <a:cubicBezTo>
                    <a:pt x="7614" y="2107"/>
                    <a:pt x="6681" y="3251"/>
                    <a:pt x="6109" y="4695"/>
                  </a:cubicBezTo>
                  <a:lnTo>
                    <a:pt x="5808" y="4695"/>
                  </a:lnTo>
                  <a:lnTo>
                    <a:pt x="5808" y="964"/>
                  </a:lnTo>
                  <a:cubicBezTo>
                    <a:pt x="5808" y="603"/>
                    <a:pt x="5507" y="332"/>
                    <a:pt x="5146" y="332"/>
                  </a:cubicBezTo>
                  <a:lnTo>
                    <a:pt x="662" y="332"/>
                  </a:lnTo>
                  <a:cubicBezTo>
                    <a:pt x="301" y="332"/>
                    <a:pt x="0" y="603"/>
                    <a:pt x="0" y="964"/>
                  </a:cubicBezTo>
                  <a:lnTo>
                    <a:pt x="0" y="25340"/>
                  </a:lnTo>
                  <a:cubicBezTo>
                    <a:pt x="0" y="25701"/>
                    <a:pt x="301" y="25972"/>
                    <a:pt x="662" y="25972"/>
                  </a:cubicBezTo>
                  <a:lnTo>
                    <a:pt x="5417" y="25972"/>
                  </a:lnTo>
                  <a:cubicBezTo>
                    <a:pt x="5778" y="25972"/>
                    <a:pt x="6049" y="25701"/>
                    <a:pt x="6049" y="25340"/>
                  </a:cubicBezTo>
                  <a:lnTo>
                    <a:pt x="6049" y="10955"/>
                  </a:lnTo>
                  <a:cubicBezTo>
                    <a:pt x="6049" y="9721"/>
                    <a:pt x="6290" y="8668"/>
                    <a:pt x="6741" y="7795"/>
                  </a:cubicBezTo>
                  <a:cubicBezTo>
                    <a:pt x="7223" y="6922"/>
                    <a:pt x="7855" y="6260"/>
                    <a:pt x="8667" y="5809"/>
                  </a:cubicBezTo>
                  <a:cubicBezTo>
                    <a:pt x="9480" y="5327"/>
                    <a:pt x="10443" y="5117"/>
                    <a:pt x="11496" y="5117"/>
                  </a:cubicBezTo>
                  <a:cubicBezTo>
                    <a:pt x="13031" y="5117"/>
                    <a:pt x="14265" y="5598"/>
                    <a:pt x="15138" y="6561"/>
                  </a:cubicBezTo>
                  <a:cubicBezTo>
                    <a:pt x="16041" y="7524"/>
                    <a:pt x="16492" y="8879"/>
                    <a:pt x="16492" y="10594"/>
                  </a:cubicBezTo>
                  <a:lnTo>
                    <a:pt x="16492" y="25340"/>
                  </a:lnTo>
                  <a:cubicBezTo>
                    <a:pt x="16492" y="25701"/>
                    <a:pt x="16763" y="25972"/>
                    <a:pt x="17124" y="25972"/>
                  </a:cubicBezTo>
                  <a:lnTo>
                    <a:pt x="21879" y="25972"/>
                  </a:lnTo>
                  <a:cubicBezTo>
                    <a:pt x="22240" y="25972"/>
                    <a:pt x="22541" y="25701"/>
                    <a:pt x="22541" y="25340"/>
                  </a:cubicBezTo>
                  <a:lnTo>
                    <a:pt x="22541" y="9661"/>
                  </a:lnTo>
                  <a:cubicBezTo>
                    <a:pt x="22541" y="7615"/>
                    <a:pt x="22180" y="5869"/>
                    <a:pt x="21458" y="4425"/>
                  </a:cubicBezTo>
                  <a:cubicBezTo>
                    <a:pt x="20705" y="2980"/>
                    <a:pt x="19682" y="1897"/>
                    <a:pt x="18388" y="1144"/>
                  </a:cubicBezTo>
                  <a:cubicBezTo>
                    <a:pt x="17064" y="392"/>
                    <a:pt x="15499" y="1"/>
                    <a:pt x="13753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65"/>
            <p:cNvSpPr/>
            <p:nvPr/>
          </p:nvSpPr>
          <p:spPr>
            <a:xfrm>
              <a:off x="7806916" y="336650"/>
              <a:ext cx="280680" cy="376271"/>
            </a:xfrm>
            <a:custGeom>
              <a:rect b="b" l="l" r="r" t="t"/>
              <a:pathLst>
                <a:path extrusionOk="0" h="35182" w="26244">
                  <a:moveTo>
                    <a:pt x="13453" y="1"/>
                  </a:moveTo>
                  <a:cubicBezTo>
                    <a:pt x="11015" y="1"/>
                    <a:pt x="8908" y="422"/>
                    <a:pt x="7043" y="1265"/>
                  </a:cubicBezTo>
                  <a:cubicBezTo>
                    <a:pt x="5147" y="2077"/>
                    <a:pt x="3642" y="3281"/>
                    <a:pt x="2558" y="4786"/>
                  </a:cubicBezTo>
                  <a:cubicBezTo>
                    <a:pt x="1445" y="6291"/>
                    <a:pt x="903" y="8066"/>
                    <a:pt x="903" y="10083"/>
                  </a:cubicBezTo>
                  <a:cubicBezTo>
                    <a:pt x="903" y="12520"/>
                    <a:pt x="1716" y="14476"/>
                    <a:pt x="3341" y="15951"/>
                  </a:cubicBezTo>
                  <a:cubicBezTo>
                    <a:pt x="4966" y="17426"/>
                    <a:pt x="7193" y="18539"/>
                    <a:pt x="10022" y="19261"/>
                  </a:cubicBezTo>
                  <a:lnTo>
                    <a:pt x="13904" y="20254"/>
                  </a:lnTo>
                  <a:cubicBezTo>
                    <a:pt x="15138" y="20585"/>
                    <a:pt x="16191" y="20916"/>
                    <a:pt x="17124" y="21338"/>
                  </a:cubicBezTo>
                  <a:cubicBezTo>
                    <a:pt x="18027" y="21729"/>
                    <a:pt x="18749" y="22211"/>
                    <a:pt x="19261" y="22782"/>
                  </a:cubicBezTo>
                  <a:cubicBezTo>
                    <a:pt x="19773" y="23384"/>
                    <a:pt x="20044" y="24106"/>
                    <a:pt x="20044" y="25009"/>
                  </a:cubicBezTo>
                  <a:cubicBezTo>
                    <a:pt x="20044" y="25972"/>
                    <a:pt x="19743" y="26845"/>
                    <a:pt x="19171" y="27567"/>
                  </a:cubicBezTo>
                  <a:cubicBezTo>
                    <a:pt x="18569" y="28290"/>
                    <a:pt x="17786" y="28861"/>
                    <a:pt x="16763" y="29283"/>
                  </a:cubicBezTo>
                  <a:cubicBezTo>
                    <a:pt x="15740" y="29674"/>
                    <a:pt x="14566" y="29885"/>
                    <a:pt x="13212" y="29885"/>
                  </a:cubicBezTo>
                  <a:cubicBezTo>
                    <a:pt x="11858" y="29885"/>
                    <a:pt x="10774" y="29674"/>
                    <a:pt x="9721" y="29313"/>
                  </a:cubicBezTo>
                  <a:cubicBezTo>
                    <a:pt x="8668" y="28922"/>
                    <a:pt x="7825" y="28320"/>
                    <a:pt x="7193" y="27537"/>
                  </a:cubicBezTo>
                  <a:cubicBezTo>
                    <a:pt x="6651" y="26845"/>
                    <a:pt x="6290" y="26032"/>
                    <a:pt x="6140" y="25100"/>
                  </a:cubicBezTo>
                  <a:cubicBezTo>
                    <a:pt x="6110" y="24769"/>
                    <a:pt x="5839" y="24558"/>
                    <a:pt x="5508" y="24558"/>
                  </a:cubicBezTo>
                  <a:lnTo>
                    <a:pt x="662" y="24558"/>
                  </a:lnTo>
                  <a:cubicBezTo>
                    <a:pt x="301" y="24558"/>
                    <a:pt x="0" y="24889"/>
                    <a:pt x="31" y="25250"/>
                  </a:cubicBezTo>
                  <a:cubicBezTo>
                    <a:pt x="211" y="27206"/>
                    <a:pt x="783" y="28922"/>
                    <a:pt x="1776" y="30336"/>
                  </a:cubicBezTo>
                  <a:cubicBezTo>
                    <a:pt x="2859" y="31901"/>
                    <a:pt x="4394" y="33105"/>
                    <a:pt x="6350" y="33947"/>
                  </a:cubicBezTo>
                  <a:cubicBezTo>
                    <a:pt x="8307" y="34760"/>
                    <a:pt x="10594" y="35181"/>
                    <a:pt x="13272" y="35181"/>
                  </a:cubicBezTo>
                  <a:cubicBezTo>
                    <a:pt x="15921" y="35181"/>
                    <a:pt x="18328" y="34760"/>
                    <a:pt x="20284" y="33887"/>
                  </a:cubicBezTo>
                  <a:cubicBezTo>
                    <a:pt x="22210" y="33044"/>
                    <a:pt x="23685" y="31871"/>
                    <a:pt x="24708" y="30336"/>
                  </a:cubicBezTo>
                  <a:cubicBezTo>
                    <a:pt x="25731" y="28801"/>
                    <a:pt x="26243" y="27056"/>
                    <a:pt x="26243" y="25039"/>
                  </a:cubicBezTo>
                  <a:cubicBezTo>
                    <a:pt x="26243" y="23565"/>
                    <a:pt x="25972" y="22271"/>
                    <a:pt x="25400" y="21187"/>
                  </a:cubicBezTo>
                  <a:cubicBezTo>
                    <a:pt x="24859" y="20074"/>
                    <a:pt x="24106" y="19141"/>
                    <a:pt x="23143" y="18358"/>
                  </a:cubicBezTo>
                  <a:cubicBezTo>
                    <a:pt x="22180" y="17576"/>
                    <a:pt x="21127" y="16944"/>
                    <a:pt x="19923" y="16432"/>
                  </a:cubicBezTo>
                  <a:cubicBezTo>
                    <a:pt x="18719" y="15921"/>
                    <a:pt x="17485" y="15499"/>
                    <a:pt x="16191" y="15199"/>
                  </a:cubicBezTo>
                  <a:lnTo>
                    <a:pt x="12971" y="14416"/>
                  </a:lnTo>
                  <a:cubicBezTo>
                    <a:pt x="12279" y="14236"/>
                    <a:pt x="11587" y="14025"/>
                    <a:pt x="10895" y="13784"/>
                  </a:cubicBezTo>
                  <a:cubicBezTo>
                    <a:pt x="10203" y="13543"/>
                    <a:pt x="9571" y="13242"/>
                    <a:pt x="8999" y="12881"/>
                  </a:cubicBezTo>
                  <a:cubicBezTo>
                    <a:pt x="8427" y="12520"/>
                    <a:pt x="8006" y="12069"/>
                    <a:pt x="7675" y="11557"/>
                  </a:cubicBezTo>
                  <a:cubicBezTo>
                    <a:pt x="7344" y="11015"/>
                    <a:pt x="7163" y="10414"/>
                    <a:pt x="7163" y="9691"/>
                  </a:cubicBezTo>
                  <a:cubicBezTo>
                    <a:pt x="7193" y="8849"/>
                    <a:pt x="7434" y="8066"/>
                    <a:pt x="7915" y="7404"/>
                  </a:cubicBezTo>
                  <a:cubicBezTo>
                    <a:pt x="8427" y="6742"/>
                    <a:pt x="9119" y="6200"/>
                    <a:pt x="10052" y="5809"/>
                  </a:cubicBezTo>
                  <a:cubicBezTo>
                    <a:pt x="10985" y="5418"/>
                    <a:pt x="12068" y="5237"/>
                    <a:pt x="13362" y="5237"/>
                  </a:cubicBezTo>
                  <a:cubicBezTo>
                    <a:pt x="15198" y="5237"/>
                    <a:pt x="16703" y="5629"/>
                    <a:pt x="17847" y="6441"/>
                  </a:cubicBezTo>
                  <a:cubicBezTo>
                    <a:pt x="18870" y="7163"/>
                    <a:pt x="19502" y="8126"/>
                    <a:pt x="19743" y="9360"/>
                  </a:cubicBezTo>
                  <a:cubicBezTo>
                    <a:pt x="19803" y="9661"/>
                    <a:pt x="20044" y="9872"/>
                    <a:pt x="20344" y="9872"/>
                  </a:cubicBezTo>
                  <a:lnTo>
                    <a:pt x="25099" y="9872"/>
                  </a:lnTo>
                  <a:cubicBezTo>
                    <a:pt x="25491" y="9872"/>
                    <a:pt x="25762" y="9541"/>
                    <a:pt x="25731" y="9180"/>
                  </a:cubicBezTo>
                  <a:cubicBezTo>
                    <a:pt x="25611" y="7524"/>
                    <a:pt x="25069" y="6050"/>
                    <a:pt x="24167" y="4756"/>
                  </a:cubicBezTo>
                  <a:cubicBezTo>
                    <a:pt x="23113" y="3251"/>
                    <a:pt x="21669" y="2108"/>
                    <a:pt x="19833" y="1265"/>
                  </a:cubicBezTo>
                  <a:cubicBezTo>
                    <a:pt x="18027" y="422"/>
                    <a:pt x="15890" y="1"/>
                    <a:pt x="13453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65"/>
            <p:cNvSpPr/>
            <p:nvPr/>
          </p:nvSpPr>
          <p:spPr>
            <a:xfrm>
              <a:off x="8112044" y="430638"/>
              <a:ext cx="259108" cy="380763"/>
            </a:xfrm>
            <a:custGeom>
              <a:rect b="b" l="l" r="r" t="t"/>
              <a:pathLst>
                <a:path extrusionOk="0" h="35602" w="24227">
                  <a:moveTo>
                    <a:pt x="11948" y="4966"/>
                  </a:moveTo>
                  <a:cubicBezTo>
                    <a:pt x="13242" y="4966"/>
                    <a:pt x="14416" y="5297"/>
                    <a:pt x="15319" y="6019"/>
                  </a:cubicBezTo>
                  <a:cubicBezTo>
                    <a:pt x="16221" y="6711"/>
                    <a:pt x="16914" y="7674"/>
                    <a:pt x="17365" y="8908"/>
                  </a:cubicBezTo>
                  <a:cubicBezTo>
                    <a:pt x="17816" y="10142"/>
                    <a:pt x="18057" y="11557"/>
                    <a:pt x="18057" y="13152"/>
                  </a:cubicBezTo>
                  <a:cubicBezTo>
                    <a:pt x="18057" y="14747"/>
                    <a:pt x="17816" y="16191"/>
                    <a:pt x="17365" y="17455"/>
                  </a:cubicBezTo>
                  <a:lnTo>
                    <a:pt x="17365" y="17425"/>
                  </a:lnTo>
                  <a:cubicBezTo>
                    <a:pt x="16883" y="18689"/>
                    <a:pt x="16221" y="19682"/>
                    <a:pt x="15319" y="20404"/>
                  </a:cubicBezTo>
                  <a:cubicBezTo>
                    <a:pt x="14416" y="21127"/>
                    <a:pt x="13302" y="21458"/>
                    <a:pt x="11948" y="21458"/>
                  </a:cubicBezTo>
                  <a:cubicBezTo>
                    <a:pt x="10624" y="21458"/>
                    <a:pt x="9601" y="21127"/>
                    <a:pt x="8698" y="20434"/>
                  </a:cubicBezTo>
                  <a:cubicBezTo>
                    <a:pt x="7795" y="19742"/>
                    <a:pt x="7103" y="18749"/>
                    <a:pt x="6621" y="17515"/>
                  </a:cubicBezTo>
                  <a:cubicBezTo>
                    <a:pt x="6170" y="16281"/>
                    <a:pt x="5929" y="14807"/>
                    <a:pt x="5929" y="13152"/>
                  </a:cubicBezTo>
                  <a:cubicBezTo>
                    <a:pt x="5929" y="11496"/>
                    <a:pt x="6170" y="10052"/>
                    <a:pt x="6621" y="8848"/>
                  </a:cubicBezTo>
                  <a:cubicBezTo>
                    <a:pt x="7073" y="7614"/>
                    <a:pt x="7765" y="6651"/>
                    <a:pt x="8668" y="5989"/>
                  </a:cubicBezTo>
                  <a:cubicBezTo>
                    <a:pt x="9570" y="5297"/>
                    <a:pt x="10654" y="4966"/>
                    <a:pt x="11948" y="4966"/>
                  </a:cubicBezTo>
                  <a:close/>
                  <a:moveTo>
                    <a:pt x="13633" y="0"/>
                  </a:moveTo>
                  <a:cubicBezTo>
                    <a:pt x="12128" y="0"/>
                    <a:pt x="10895" y="241"/>
                    <a:pt x="9932" y="753"/>
                  </a:cubicBezTo>
                  <a:cubicBezTo>
                    <a:pt x="8938" y="1264"/>
                    <a:pt x="8186" y="1866"/>
                    <a:pt x="7614" y="2589"/>
                  </a:cubicBezTo>
                  <a:cubicBezTo>
                    <a:pt x="7042" y="3281"/>
                    <a:pt x="6621" y="3943"/>
                    <a:pt x="6290" y="4575"/>
                  </a:cubicBezTo>
                  <a:lnTo>
                    <a:pt x="5959" y="4575"/>
                  </a:lnTo>
                  <a:lnTo>
                    <a:pt x="5959" y="963"/>
                  </a:lnTo>
                  <a:cubicBezTo>
                    <a:pt x="5959" y="602"/>
                    <a:pt x="5658" y="331"/>
                    <a:pt x="5297" y="331"/>
                  </a:cubicBezTo>
                  <a:lnTo>
                    <a:pt x="632" y="331"/>
                  </a:lnTo>
                  <a:cubicBezTo>
                    <a:pt x="271" y="331"/>
                    <a:pt x="0" y="602"/>
                    <a:pt x="0" y="963"/>
                  </a:cubicBezTo>
                  <a:lnTo>
                    <a:pt x="0" y="34940"/>
                  </a:lnTo>
                  <a:cubicBezTo>
                    <a:pt x="0" y="35301"/>
                    <a:pt x="271" y="35602"/>
                    <a:pt x="632" y="35602"/>
                  </a:cubicBezTo>
                  <a:lnTo>
                    <a:pt x="5417" y="35602"/>
                  </a:lnTo>
                  <a:cubicBezTo>
                    <a:pt x="5748" y="35602"/>
                    <a:pt x="6049" y="35301"/>
                    <a:pt x="6049" y="34940"/>
                  </a:cubicBezTo>
                  <a:lnTo>
                    <a:pt x="6049" y="21939"/>
                  </a:lnTo>
                  <a:lnTo>
                    <a:pt x="6290" y="21939"/>
                  </a:lnTo>
                  <a:cubicBezTo>
                    <a:pt x="6621" y="22541"/>
                    <a:pt x="7073" y="23203"/>
                    <a:pt x="7674" y="23895"/>
                  </a:cubicBezTo>
                  <a:cubicBezTo>
                    <a:pt x="8246" y="24618"/>
                    <a:pt x="9029" y="25189"/>
                    <a:pt x="9992" y="25701"/>
                  </a:cubicBezTo>
                  <a:cubicBezTo>
                    <a:pt x="10955" y="26182"/>
                    <a:pt x="12189" y="26423"/>
                    <a:pt x="13633" y="26423"/>
                  </a:cubicBezTo>
                  <a:cubicBezTo>
                    <a:pt x="15650" y="26423"/>
                    <a:pt x="17455" y="25912"/>
                    <a:pt x="19050" y="24858"/>
                  </a:cubicBezTo>
                  <a:cubicBezTo>
                    <a:pt x="20645" y="23835"/>
                    <a:pt x="21909" y="22330"/>
                    <a:pt x="22842" y="20374"/>
                  </a:cubicBezTo>
                  <a:cubicBezTo>
                    <a:pt x="23745" y="18388"/>
                    <a:pt x="24227" y="16011"/>
                    <a:pt x="24227" y="13182"/>
                  </a:cubicBezTo>
                  <a:cubicBezTo>
                    <a:pt x="24227" y="10353"/>
                    <a:pt x="23745" y="7915"/>
                    <a:pt x="22812" y="5959"/>
                  </a:cubicBezTo>
                  <a:cubicBezTo>
                    <a:pt x="21849" y="4003"/>
                    <a:pt x="20585" y="2498"/>
                    <a:pt x="18990" y="1505"/>
                  </a:cubicBezTo>
                  <a:cubicBezTo>
                    <a:pt x="17395" y="512"/>
                    <a:pt x="15619" y="0"/>
                    <a:pt x="13633" y="0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65"/>
            <p:cNvSpPr/>
            <p:nvPr/>
          </p:nvSpPr>
          <p:spPr>
            <a:xfrm>
              <a:off x="8395601" y="430958"/>
              <a:ext cx="156436" cy="278102"/>
            </a:xfrm>
            <a:custGeom>
              <a:rect b="b" l="l" r="r" t="t"/>
              <a:pathLst>
                <a:path extrusionOk="0" h="26003" w="14627">
                  <a:moveTo>
                    <a:pt x="12460" y="1"/>
                  </a:moveTo>
                  <a:cubicBezTo>
                    <a:pt x="10985" y="1"/>
                    <a:pt x="9661" y="392"/>
                    <a:pt x="8548" y="1204"/>
                  </a:cubicBezTo>
                  <a:cubicBezTo>
                    <a:pt x="7404" y="2017"/>
                    <a:pt x="6592" y="3160"/>
                    <a:pt x="6110" y="4635"/>
                  </a:cubicBezTo>
                  <a:lnTo>
                    <a:pt x="5869" y="4635"/>
                  </a:lnTo>
                  <a:lnTo>
                    <a:pt x="5869" y="994"/>
                  </a:lnTo>
                  <a:cubicBezTo>
                    <a:pt x="5869" y="633"/>
                    <a:pt x="5568" y="362"/>
                    <a:pt x="5207" y="362"/>
                  </a:cubicBezTo>
                  <a:lnTo>
                    <a:pt x="633" y="362"/>
                  </a:lnTo>
                  <a:cubicBezTo>
                    <a:pt x="272" y="362"/>
                    <a:pt x="1" y="633"/>
                    <a:pt x="1" y="994"/>
                  </a:cubicBezTo>
                  <a:lnTo>
                    <a:pt x="1" y="25370"/>
                  </a:lnTo>
                  <a:cubicBezTo>
                    <a:pt x="1" y="25731"/>
                    <a:pt x="272" y="26002"/>
                    <a:pt x="633" y="26002"/>
                  </a:cubicBezTo>
                  <a:lnTo>
                    <a:pt x="5418" y="26002"/>
                  </a:lnTo>
                  <a:cubicBezTo>
                    <a:pt x="5749" y="26002"/>
                    <a:pt x="6050" y="25731"/>
                    <a:pt x="6050" y="25370"/>
                  </a:cubicBezTo>
                  <a:lnTo>
                    <a:pt x="6050" y="10925"/>
                  </a:lnTo>
                  <a:cubicBezTo>
                    <a:pt x="6050" y="9841"/>
                    <a:pt x="6291" y="8878"/>
                    <a:pt x="6802" y="8036"/>
                  </a:cubicBezTo>
                  <a:cubicBezTo>
                    <a:pt x="7284" y="7193"/>
                    <a:pt x="7976" y="6561"/>
                    <a:pt x="8849" y="6080"/>
                  </a:cubicBezTo>
                  <a:cubicBezTo>
                    <a:pt x="9721" y="5598"/>
                    <a:pt x="10715" y="5357"/>
                    <a:pt x="11828" y="5357"/>
                  </a:cubicBezTo>
                  <a:cubicBezTo>
                    <a:pt x="12340" y="5357"/>
                    <a:pt x="12851" y="5387"/>
                    <a:pt x="13423" y="5478"/>
                  </a:cubicBezTo>
                  <a:cubicBezTo>
                    <a:pt x="13574" y="5508"/>
                    <a:pt x="13754" y="5508"/>
                    <a:pt x="13905" y="5538"/>
                  </a:cubicBezTo>
                  <a:cubicBezTo>
                    <a:pt x="13936" y="5543"/>
                    <a:pt x="13967" y="5546"/>
                    <a:pt x="13998" y="5546"/>
                  </a:cubicBezTo>
                  <a:cubicBezTo>
                    <a:pt x="14325" y="5546"/>
                    <a:pt x="14627" y="5266"/>
                    <a:pt x="14627" y="4936"/>
                  </a:cubicBezTo>
                  <a:lnTo>
                    <a:pt x="14627" y="693"/>
                  </a:lnTo>
                  <a:cubicBezTo>
                    <a:pt x="14627" y="392"/>
                    <a:pt x="14386" y="91"/>
                    <a:pt x="14055" y="61"/>
                  </a:cubicBezTo>
                  <a:lnTo>
                    <a:pt x="14055" y="91"/>
                  </a:lnTo>
                  <a:cubicBezTo>
                    <a:pt x="13905" y="61"/>
                    <a:pt x="13754" y="61"/>
                    <a:pt x="13574" y="31"/>
                  </a:cubicBezTo>
                  <a:cubicBezTo>
                    <a:pt x="13152" y="1"/>
                    <a:pt x="12791" y="1"/>
                    <a:pt x="12460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65"/>
            <p:cNvSpPr/>
            <p:nvPr/>
          </p:nvSpPr>
          <p:spPr>
            <a:xfrm>
              <a:off x="7627636" y="366585"/>
              <a:ext cx="162874" cy="343855"/>
            </a:xfrm>
            <a:custGeom>
              <a:rect b="b" l="l" r="r" t="t"/>
              <a:pathLst>
                <a:path extrusionOk="0" h="32151" w="15229">
                  <a:moveTo>
                    <a:pt x="4304" y="1"/>
                  </a:moveTo>
                  <a:cubicBezTo>
                    <a:pt x="3943" y="1"/>
                    <a:pt x="3642" y="272"/>
                    <a:pt x="3642" y="633"/>
                  </a:cubicBezTo>
                  <a:lnTo>
                    <a:pt x="3642" y="6140"/>
                  </a:lnTo>
                  <a:lnTo>
                    <a:pt x="663" y="6140"/>
                  </a:lnTo>
                  <a:cubicBezTo>
                    <a:pt x="302" y="6140"/>
                    <a:pt x="1" y="6411"/>
                    <a:pt x="1" y="6772"/>
                  </a:cubicBezTo>
                  <a:lnTo>
                    <a:pt x="1" y="10173"/>
                  </a:lnTo>
                  <a:cubicBezTo>
                    <a:pt x="1" y="10534"/>
                    <a:pt x="302" y="10835"/>
                    <a:pt x="663" y="10835"/>
                  </a:cubicBezTo>
                  <a:lnTo>
                    <a:pt x="3642" y="10835"/>
                  </a:lnTo>
                  <a:lnTo>
                    <a:pt x="3642" y="25069"/>
                  </a:lnTo>
                  <a:cubicBezTo>
                    <a:pt x="3642" y="26694"/>
                    <a:pt x="4003" y="28018"/>
                    <a:pt x="4695" y="29102"/>
                  </a:cubicBezTo>
                  <a:cubicBezTo>
                    <a:pt x="5418" y="30155"/>
                    <a:pt x="6351" y="30938"/>
                    <a:pt x="7584" y="31449"/>
                  </a:cubicBezTo>
                  <a:cubicBezTo>
                    <a:pt x="8667" y="31909"/>
                    <a:pt x="9872" y="32150"/>
                    <a:pt x="11220" y="32150"/>
                  </a:cubicBezTo>
                  <a:cubicBezTo>
                    <a:pt x="11371" y="32150"/>
                    <a:pt x="11523" y="32147"/>
                    <a:pt x="11677" y="32141"/>
                  </a:cubicBezTo>
                  <a:cubicBezTo>
                    <a:pt x="12520" y="32111"/>
                    <a:pt x="13242" y="32051"/>
                    <a:pt x="13844" y="31901"/>
                  </a:cubicBezTo>
                  <a:cubicBezTo>
                    <a:pt x="14235" y="31810"/>
                    <a:pt x="14566" y="31750"/>
                    <a:pt x="14837" y="31660"/>
                  </a:cubicBezTo>
                  <a:cubicBezTo>
                    <a:pt x="15078" y="31600"/>
                    <a:pt x="15229" y="31389"/>
                    <a:pt x="15229" y="31148"/>
                  </a:cubicBezTo>
                  <a:lnTo>
                    <a:pt x="15229" y="27266"/>
                  </a:lnTo>
                  <a:cubicBezTo>
                    <a:pt x="15229" y="26979"/>
                    <a:pt x="14979" y="26737"/>
                    <a:pt x="14697" y="26737"/>
                  </a:cubicBezTo>
                  <a:cubicBezTo>
                    <a:pt x="14654" y="26737"/>
                    <a:pt x="14610" y="26743"/>
                    <a:pt x="14566" y="26755"/>
                  </a:cubicBezTo>
                  <a:lnTo>
                    <a:pt x="14597" y="26755"/>
                  </a:lnTo>
                  <a:cubicBezTo>
                    <a:pt x="13874" y="26905"/>
                    <a:pt x="13182" y="27055"/>
                    <a:pt x="12430" y="27055"/>
                  </a:cubicBezTo>
                  <a:cubicBezTo>
                    <a:pt x="11948" y="27055"/>
                    <a:pt x="11497" y="26965"/>
                    <a:pt x="11075" y="26815"/>
                  </a:cubicBezTo>
                  <a:cubicBezTo>
                    <a:pt x="10654" y="26664"/>
                    <a:pt x="10323" y="26363"/>
                    <a:pt x="10082" y="25942"/>
                  </a:cubicBezTo>
                  <a:cubicBezTo>
                    <a:pt x="9842" y="25521"/>
                    <a:pt x="9691" y="24889"/>
                    <a:pt x="9691" y="24076"/>
                  </a:cubicBezTo>
                  <a:lnTo>
                    <a:pt x="9691" y="10835"/>
                  </a:lnTo>
                  <a:lnTo>
                    <a:pt x="14115" y="10835"/>
                  </a:lnTo>
                  <a:cubicBezTo>
                    <a:pt x="14476" y="10835"/>
                    <a:pt x="14777" y="10534"/>
                    <a:pt x="14777" y="10173"/>
                  </a:cubicBezTo>
                  <a:lnTo>
                    <a:pt x="14777" y="6772"/>
                  </a:lnTo>
                  <a:cubicBezTo>
                    <a:pt x="14777" y="6441"/>
                    <a:pt x="14476" y="6140"/>
                    <a:pt x="14115" y="6140"/>
                  </a:cubicBezTo>
                  <a:lnTo>
                    <a:pt x="9691" y="6140"/>
                  </a:lnTo>
                  <a:lnTo>
                    <a:pt x="9691" y="633"/>
                  </a:lnTo>
                  <a:cubicBezTo>
                    <a:pt x="9691" y="272"/>
                    <a:pt x="9420" y="1"/>
                    <a:pt x="9059" y="1"/>
                  </a:cubicBezTo>
                  <a:close/>
                </a:path>
              </a:pathLst>
            </a:custGeom>
            <a:solidFill>
              <a:srgbClr val="045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6" name="Google Shape;486;p65"/>
          <p:cNvSpPr txBox="1"/>
          <p:nvPr>
            <p:ph type="title"/>
          </p:nvPr>
        </p:nvSpPr>
        <p:spPr>
          <a:xfrm>
            <a:off x="643100" y="428750"/>
            <a:ext cx="78564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Poppins Medium"/>
              <a:buNone/>
              <a:defRPr sz="16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7" name="Google Shape;487;p65"/>
          <p:cNvSpPr txBox="1"/>
          <p:nvPr>
            <p:ph idx="1" type="subTitle"/>
          </p:nvPr>
        </p:nvSpPr>
        <p:spPr>
          <a:xfrm>
            <a:off x="1989150" y="1059400"/>
            <a:ext cx="51657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88" name="Google Shape;488;p65"/>
          <p:cNvSpPr txBox="1"/>
          <p:nvPr>
            <p:ph idx="2" type="body"/>
          </p:nvPr>
        </p:nvSpPr>
        <p:spPr>
          <a:xfrm>
            <a:off x="1989150" y="1469600"/>
            <a:ext cx="5165700" cy="24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- white 1">
  <p:cSld name="TITLE_4_2">
    <p:bg>
      <p:bgPr>
        <a:solidFill>
          <a:schemeClr val="accent4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4581400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66"/>
          <p:cNvSpPr txBox="1"/>
          <p:nvPr>
            <p:ph type="title"/>
          </p:nvPr>
        </p:nvSpPr>
        <p:spPr>
          <a:xfrm>
            <a:off x="662125" y="406700"/>
            <a:ext cx="39423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92" name="Google Shape;492;p66"/>
          <p:cNvSpPr txBox="1"/>
          <p:nvPr>
            <p:ph idx="1" type="body"/>
          </p:nvPr>
        </p:nvSpPr>
        <p:spPr>
          <a:xfrm>
            <a:off x="662125" y="1370000"/>
            <a:ext cx="4930200" cy="17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- Blue" type="title">
  <p:cSld name="TITLE">
    <p:bg>
      <p:bgPr>
        <a:solidFill>
          <a:schemeClr val="dk1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68"/>
          <p:cNvPicPr preferRelativeResize="0"/>
          <p:nvPr/>
        </p:nvPicPr>
        <p:blipFill rotWithShape="1">
          <a:blip r:embed="rId2">
            <a:alphaModFix/>
          </a:blip>
          <a:srcRect b="0" l="129" r="129" t="0"/>
          <a:stretch/>
        </p:blipFill>
        <p:spPr>
          <a:xfrm>
            <a:off x="7491474" y="4581400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68"/>
          <p:cNvSpPr txBox="1"/>
          <p:nvPr>
            <p:ph type="title"/>
          </p:nvPr>
        </p:nvSpPr>
        <p:spPr>
          <a:xfrm>
            <a:off x="662125" y="406700"/>
            <a:ext cx="39423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00" name="Google Shape;500;p68"/>
          <p:cNvSpPr txBox="1"/>
          <p:nvPr>
            <p:ph idx="1" type="body"/>
          </p:nvPr>
        </p:nvSpPr>
        <p:spPr>
          <a:xfrm>
            <a:off x="662125" y="1370000"/>
            <a:ext cx="4930200" cy="17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- white">
  <p:cSld name="TITLE_4">
    <p:bg>
      <p:bgPr>
        <a:solidFill>
          <a:schemeClr val="accent5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4581400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69"/>
          <p:cNvSpPr txBox="1"/>
          <p:nvPr>
            <p:ph type="title"/>
          </p:nvPr>
        </p:nvSpPr>
        <p:spPr>
          <a:xfrm>
            <a:off x="662125" y="406700"/>
            <a:ext cx="39423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04" name="Google Shape;504;p69"/>
          <p:cNvSpPr txBox="1"/>
          <p:nvPr>
            <p:ph idx="1" type="body"/>
          </p:nvPr>
        </p:nvSpPr>
        <p:spPr>
          <a:xfrm>
            <a:off x="662125" y="1370000"/>
            <a:ext cx="4930200" cy="17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- white 1">
  <p:cSld name="TITLE_4_2">
    <p:bg>
      <p:bgPr>
        <a:solidFill>
          <a:schemeClr val="accent5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0"/>
          <p:cNvSpPr txBox="1"/>
          <p:nvPr>
            <p:ph type="title"/>
          </p:nvPr>
        </p:nvSpPr>
        <p:spPr>
          <a:xfrm>
            <a:off x="662125" y="406700"/>
            <a:ext cx="39423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07" name="Google Shape;507;p70"/>
          <p:cNvSpPr txBox="1"/>
          <p:nvPr>
            <p:ph idx="1" type="body"/>
          </p:nvPr>
        </p:nvSpPr>
        <p:spPr>
          <a:xfrm>
            <a:off x="662125" y="1370000"/>
            <a:ext cx="4930200" cy="17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508" name="Google Shape;508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device (1)">
  <p:cSld name="TITLE_4_1">
    <p:bg>
      <p:bgPr>
        <a:solidFill>
          <a:schemeClr val="accent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"/>
            <a:ext cx="9144000" cy="514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525" y="4649375"/>
            <a:ext cx="987200" cy="2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71"/>
          <p:cNvSpPr txBox="1"/>
          <p:nvPr>
            <p:ph type="title"/>
          </p:nvPr>
        </p:nvSpPr>
        <p:spPr>
          <a:xfrm>
            <a:off x="1967800" y="482900"/>
            <a:ext cx="5208300" cy="6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13" name="Google Shape;513;p71"/>
          <p:cNvSpPr txBox="1"/>
          <p:nvPr>
            <p:ph idx="1" type="body"/>
          </p:nvPr>
        </p:nvSpPr>
        <p:spPr>
          <a:xfrm>
            <a:off x="2106900" y="1176675"/>
            <a:ext cx="4930200" cy="7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14" name="Google Shape;514;p71"/>
          <p:cNvSpPr/>
          <p:nvPr>
            <p:ph idx="2" type="pic"/>
          </p:nvPr>
        </p:nvSpPr>
        <p:spPr>
          <a:xfrm>
            <a:off x="1808075" y="2403300"/>
            <a:ext cx="5525400" cy="2740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device (2)">
  <p:cSld name="TITLE_4_1_1">
    <p:bg>
      <p:bgPr>
        <a:solidFill>
          <a:schemeClr val="accent5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525" y="4649375"/>
            <a:ext cx="987200" cy="2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72"/>
          <p:cNvSpPr txBox="1"/>
          <p:nvPr>
            <p:ph type="title"/>
          </p:nvPr>
        </p:nvSpPr>
        <p:spPr>
          <a:xfrm>
            <a:off x="721225" y="787700"/>
            <a:ext cx="5208300" cy="6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19" name="Google Shape;519;p72"/>
          <p:cNvSpPr txBox="1"/>
          <p:nvPr>
            <p:ph idx="1" type="body"/>
          </p:nvPr>
        </p:nvSpPr>
        <p:spPr>
          <a:xfrm>
            <a:off x="721225" y="1481475"/>
            <a:ext cx="3422700" cy="29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20" name="Google Shape;520;p72"/>
          <p:cNvSpPr/>
          <p:nvPr>
            <p:ph idx="2" type="pic"/>
          </p:nvPr>
        </p:nvSpPr>
        <p:spPr>
          <a:xfrm>
            <a:off x="4604450" y="1718250"/>
            <a:ext cx="3829500" cy="239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">
  <p:cSld name="TITLE_4_1_1_1">
    <p:bg>
      <p:bgPr>
        <a:solidFill>
          <a:schemeClr val="accent5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3525" y="4649375"/>
            <a:ext cx="987200" cy="2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73"/>
          <p:cNvSpPr/>
          <p:nvPr>
            <p:ph idx="2" type="pic"/>
          </p:nvPr>
        </p:nvSpPr>
        <p:spPr>
          <a:xfrm>
            <a:off x="348150" y="325675"/>
            <a:ext cx="8457600" cy="4020600"/>
          </a:xfrm>
          <a:prstGeom prst="roundRect">
            <a:avLst>
              <a:gd fmla="val 223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1">
  <p:cSld name="TITLE_4_1_1_1_2">
    <p:bg>
      <p:bgPr>
        <a:solidFill>
          <a:schemeClr val="accent5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4"/>
          <p:cNvSpPr/>
          <p:nvPr>
            <p:ph idx="2" type="pic"/>
          </p:nvPr>
        </p:nvSpPr>
        <p:spPr>
          <a:xfrm>
            <a:off x="-170325" y="-97200"/>
            <a:ext cx="9504300" cy="542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(1)">
  <p:cSld name="TITLE_4_1_1_1_1">
    <p:bg>
      <p:bgPr>
        <a:solidFill>
          <a:schemeClr val="accent5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5"/>
          <p:cNvSpPr/>
          <p:nvPr>
            <p:ph idx="2" type="pic"/>
          </p:nvPr>
        </p:nvSpPr>
        <p:spPr>
          <a:xfrm>
            <a:off x="5985775" y="797350"/>
            <a:ext cx="2820000" cy="4003800"/>
          </a:xfrm>
          <a:prstGeom prst="roundRect">
            <a:avLst>
              <a:gd fmla="val 3186" name="adj"/>
            </a:avLst>
          </a:prstGeom>
          <a:noFill/>
          <a:ln>
            <a:noFill/>
          </a:ln>
        </p:spPr>
      </p:sp>
      <p:pic>
        <p:nvPicPr>
          <p:cNvPr id="528" name="Google Shape;528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75"/>
          <p:cNvSpPr txBox="1"/>
          <p:nvPr>
            <p:ph type="title"/>
          </p:nvPr>
        </p:nvSpPr>
        <p:spPr>
          <a:xfrm>
            <a:off x="662125" y="797350"/>
            <a:ext cx="43353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30" name="Google Shape;530;p75"/>
          <p:cNvSpPr txBox="1"/>
          <p:nvPr>
            <p:ph idx="1" type="body"/>
          </p:nvPr>
        </p:nvSpPr>
        <p:spPr>
          <a:xfrm>
            <a:off x="662125" y="1760650"/>
            <a:ext cx="4930200" cy="21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(2) ">
  <p:cSld name="TITLE_4_1_1_1_1_1">
    <p:bg>
      <p:bgPr>
        <a:solidFill>
          <a:schemeClr val="accent5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6"/>
          <p:cNvSpPr/>
          <p:nvPr>
            <p:ph idx="2" type="pic"/>
          </p:nvPr>
        </p:nvSpPr>
        <p:spPr>
          <a:xfrm>
            <a:off x="343025" y="797350"/>
            <a:ext cx="5013900" cy="4003800"/>
          </a:xfrm>
          <a:prstGeom prst="roundRect">
            <a:avLst>
              <a:gd fmla="val 2091" name="adj"/>
            </a:avLst>
          </a:prstGeom>
          <a:noFill/>
          <a:ln>
            <a:noFill/>
          </a:ln>
        </p:spPr>
      </p:sp>
      <p:pic>
        <p:nvPicPr>
          <p:cNvPr id="533" name="Google Shape;533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76"/>
          <p:cNvSpPr txBox="1"/>
          <p:nvPr>
            <p:ph type="title"/>
          </p:nvPr>
        </p:nvSpPr>
        <p:spPr>
          <a:xfrm>
            <a:off x="5592225" y="1145500"/>
            <a:ext cx="29541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35" name="Google Shape;535;p76"/>
          <p:cNvSpPr txBox="1"/>
          <p:nvPr>
            <p:ph idx="1" type="body"/>
          </p:nvPr>
        </p:nvSpPr>
        <p:spPr>
          <a:xfrm>
            <a:off x="5592225" y="2108800"/>
            <a:ext cx="2830200" cy="25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(2)  1">
  <p:cSld name="TITLE_4_1_1_1_1_1_1">
    <p:bg>
      <p:bgPr>
        <a:solidFill>
          <a:schemeClr val="accent5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7"/>
          <p:cNvSpPr/>
          <p:nvPr>
            <p:ph idx="2" type="pic"/>
          </p:nvPr>
        </p:nvSpPr>
        <p:spPr>
          <a:xfrm>
            <a:off x="1077475" y="1422600"/>
            <a:ext cx="3312900" cy="1750200"/>
          </a:xfrm>
          <a:prstGeom prst="roundRect">
            <a:avLst>
              <a:gd fmla="val 3691" name="adj"/>
            </a:avLst>
          </a:prstGeom>
          <a:noFill/>
          <a:ln>
            <a:noFill/>
          </a:ln>
        </p:spPr>
      </p:sp>
      <p:pic>
        <p:nvPicPr>
          <p:cNvPr id="538" name="Google Shape;538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77"/>
          <p:cNvSpPr txBox="1"/>
          <p:nvPr>
            <p:ph type="title"/>
          </p:nvPr>
        </p:nvSpPr>
        <p:spPr>
          <a:xfrm>
            <a:off x="987850" y="573525"/>
            <a:ext cx="5772900" cy="7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40" name="Google Shape;540;p77"/>
          <p:cNvSpPr txBox="1"/>
          <p:nvPr>
            <p:ph idx="1" type="body"/>
          </p:nvPr>
        </p:nvSpPr>
        <p:spPr>
          <a:xfrm>
            <a:off x="1077475" y="3647500"/>
            <a:ext cx="33129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41" name="Google Shape;541;p77"/>
          <p:cNvSpPr txBox="1"/>
          <p:nvPr>
            <p:ph idx="3" type="subTitle"/>
          </p:nvPr>
        </p:nvSpPr>
        <p:spPr>
          <a:xfrm>
            <a:off x="1077475" y="3172800"/>
            <a:ext cx="3312900" cy="4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 sz="1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542" name="Google Shape;542;p77"/>
          <p:cNvSpPr/>
          <p:nvPr>
            <p:ph idx="4" type="pic"/>
          </p:nvPr>
        </p:nvSpPr>
        <p:spPr>
          <a:xfrm>
            <a:off x="4713025" y="1422600"/>
            <a:ext cx="3312900" cy="1750200"/>
          </a:xfrm>
          <a:prstGeom prst="roundRect">
            <a:avLst>
              <a:gd fmla="val 3691" name="adj"/>
            </a:avLst>
          </a:prstGeom>
          <a:noFill/>
          <a:ln>
            <a:noFill/>
          </a:ln>
        </p:spPr>
      </p:sp>
      <p:sp>
        <p:nvSpPr>
          <p:cNvPr id="543" name="Google Shape;543;p77"/>
          <p:cNvSpPr txBox="1"/>
          <p:nvPr>
            <p:ph idx="5" type="body"/>
          </p:nvPr>
        </p:nvSpPr>
        <p:spPr>
          <a:xfrm>
            <a:off x="4713025" y="3647500"/>
            <a:ext cx="33129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44" name="Google Shape;544;p77"/>
          <p:cNvSpPr txBox="1"/>
          <p:nvPr>
            <p:ph idx="6" type="subTitle"/>
          </p:nvPr>
        </p:nvSpPr>
        <p:spPr>
          <a:xfrm>
            <a:off x="4713025" y="3172800"/>
            <a:ext cx="3312900" cy="4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 sz="1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3 cards">
  <p:cSld name="TITLE_4_1_1_1_1_1_1_1">
    <p:bg>
      <p:bgPr>
        <a:solidFill>
          <a:srgbClr val="F2F2F7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78"/>
          <p:cNvSpPr txBox="1"/>
          <p:nvPr>
            <p:ph type="title"/>
          </p:nvPr>
        </p:nvSpPr>
        <p:spPr>
          <a:xfrm>
            <a:off x="1229813" y="802125"/>
            <a:ext cx="5772900" cy="7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48" name="Google Shape;548;p78"/>
          <p:cNvSpPr/>
          <p:nvPr/>
        </p:nvSpPr>
        <p:spPr>
          <a:xfrm>
            <a:off x="1345800" y="1698625"/>
            <a:ext cx="1975500" cy="2236500"/>
          </a:xfrm>
          <a:prstGeom prst="roundRect">
            <a:avLst>
              <a:gd fmla="val 585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78"/>
          <p:cNvSpPr txBox="1"/>
          <p:nvPr>
            <p:ph idx="1" type="subTitle"/>
          </p:nvPr>
        </p:nvSpPr>
        <p:spPr>
          <a:xfrm>
            <a:off x="1506888" y="1882750"/>
            <a:ext cx="16683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0" name="Google Shape;550;p78"/>
          <p:cNvSpPr txBox="1"/>
          <p:nvPr>
            <p:ph idx="2" type="subTitle"/>
          </p:nvPr>
        </p:nvSpPr>
        <p:spPr>
          <a:xfrm>
            <a:off x="1506888" y="2696250"/>
            <a:ext cx="1668300" cy="11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51" name="Google Shape;551;p78"/>
          <p:cNvSpPr/>
          <p:nvPr/>
        </p:nvSpPr>
        <p:spPr>
          <a:xfrm>
            <a:off x="3642250" y="1698625"/>
            <a:ext cx="1975500" cy="2236500"/>
          </a:xfrm>
          <a:prstGeom prst="roundRect">
            <a:avLst>
              <a:gd fmla="val 585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78"/>
          <p:cNvSpPr txBox="1"/>
          <p:nvPr>
            <p:ph idx="3" type="subTitle"/>
          </p:nvPr>
        </p:nvSpPr>
        <p:spPr>
          <a:xfrm>
            <a:off x="3803338" y="1882750"/>
            <a:ext cx="16683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3" name="Google Shape;553;p78"/>
          <p:cNvSpPr txBox="1"/>
          <p:nvPr>
            <p:ph idx="4" type="subTitle"/>
          </p:nvPr>
        </p:nvSpPr>
        <p:spPr>
          <a:xfrm>
            <a:off x="3803338" y="2696250"/>
            <a:ext cx="1668300" cy="11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54" name="Google Shape;554;p78"/>
          <p:cNvSpPr/>
          <p:nvPr/>
        </p:nvSpPr>
        <p:spPr>
          <a:xfrm>
            <a:off x="5938700" y="1698625"/>
            <a:ext cx="1975500" cy="2236500"/>
          </a:xfrm>
          <a:prstGeom prst="roundRect">
            <a:avLst>
              <a:gd fmla="val 585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78"/>
          <p:cNvSpPr txBox="1"/>
          <p:nvPr>
            <p:ph idx="5" type="subTitle"/>
          </p:nvPr>
        </p:nvSpPr>
        <p:spPr>
          <a:xfrm>
            <a:off x="6099788" y="1882750"/>
            <a:ext cx="16683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78"/>
          <p:cNvSpPr txBox="1"/>
          <p:nvPr>
            <p:ph idx="6" type="subTitle"/>
          </p:nvPr>
        </p:nvSpPr>
        <p:spPr>
          <a:xfrm>
            <a:off x="6099788" y="2696250"/>
            <a:ext cx="1668300" cy="11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3 cards 1">
  <p:cSld name="TITLE_4_1_1_1_1_1_1_1_2">
    <p:bg>
      <p:bgPr>
        <a:solidFill>
          <a:srgbClr val="F2F2F7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79"/>
          <p:cNvSpPr txBox="1"/>
          <p:nvPr>
            <p:ph type="title"/>
          </p:nvPr>
        </p:nvSpPr>
        <p:spPr>
          <a:xfrm>
            <a:off x="1229813" y="802125"/>
            <a:ext cx="5772900" cy="7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60" name="Google Shape;560;p79"/>
          <p:cNvSpPr/>
          <p:nvPr/>
        </p:nvSpPr>
        <p:spPr>
          <a:xfrm>
            <a:off x="1345800" y="1698625"/>
            <a:ext cx="1975500" cy="2869500"/>
          </a:xfrm>
          <a:prstGeom prst="roundRect">
            <a:avLst>
              <a:gd fmla="val 585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79"/>
          <p:cNvSpPr txBox="1"/>
          <p:nvPr>
            <p:ph idx="1" type="subTitle"/>
          </p:nvPr>
        </p:nvSpPr>
        <p:spPr>
          <a:xfrm>
            <a:off x="1506888" y="1882750"/>
            <a:ext cx="16683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79"/>
          <p:cNvSpPr txBox="1"/>
          <p:nvPr>
            <p:ph idx="2" type="subTitle"/>
          </p:nvPr>
        </p:nvSpPr>
        <p:spPr>
          <a:xfrm>
            <a:off x="1506888" y="3382050"/>
            <a:ext cx="1668300" cy="11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63" name="Google Shape;563;p79"/>
          <p:cNvSpPr/>
          <p:nvPr/>
        </p:nvSpPr>
        <p:spPr>
          <a:xfrm>
            <a:off x="3642250" y="1698625"/>
            <a:ext cx="1975500" cy="2869500"/>
          </a:xfrm>
          <a:prstGeom prst="roundRect">
            <a:avLst>
              <a:gd fmla="val 585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79"/>
          <p:cNvSpPr txBox="1"/>
          <p:nvPr>
            <p:ph idx="3" type="subTitle"/>
          </p:nvPr>
        </p:nvSpPr>
        <p:spPr>
          <a:xfrm>
            <a:off x="3803338" y="1882750"/>
            <a:ext cx="16683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79"/>
          <p:cNvSpPr txBox="1"/>
          <p:nvPr>
            <p:ph idx="4" type="subTitle"/>
          </p:nvPr>
        </p:nvSpPr>
        <p:spPr>
          <a:xfrm>
            <a:off x="3803338" y="3382050"/>
            <a:ext cx="1668300" cy="11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66" name="Google Shape;566;p79"/>
          <p:cNvSpPr/>
          <p:nvPr/>
        </p:nvSpPr>
        <p:spPr>
          <a:xfrm>
            <a:off x="5938700" y="1698625"/>
            <a:ext cx="1975500" cy="2869500"/>
          </a:xfrm>
          <a:prstGeom prst="roundRect">
            <a:avLst>
              <a:gd fmla="val 585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79"/>
          <p:cNvSpPr txBox="1"/>
          <p:nvPr>
            <p:ph idx="5" type="subTitle"/>
          </p:nvPr>
        </p:nvSpPr>
        <p:spPr>
          <a:xfrm>
            <a:off x="6099788" y="1882750"/>
            <a:ext cx="16683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8" name="Google Shape;568;p79"/>
          <p:cNvSpPr txBox="1"/>
          <p:nvPr>
            <p:ph idx="6" type="subTitle"/>
          </p:nvPr>
        </p:nvSpPr>
        <p:spPr>
          <a:xfrm>
            <a:off x="6099788" y="3382050"/>
            <a:ext cx="1668300" cy="11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3 cards 1 1">
  <p:cSld name="TITLE_4_1_1_1_1_1_1_1_2_1">
    <p:bg>
      <p:bgPr>
        <a:solidFill>
          <a:srgbClr val="F2F2F7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3525" y="4649375"/>
            <a:ext cx="987200" cy="2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4 cards ">
  <p:cSld name="TITLE_4_1_1_1_1_1_1_1_1">
    <p:bg>
      <p:bgPr>
        <a:solidFill>
          <a:schemeClr val="lt2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81"/>
          <p:cNvSpPr/>
          <p:nvPr/>
        </p:nvSpPr>
        <p:spPr>
          <a:xfrm>
            <a:off x="6867659" y="3015588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81"/>
          <p:cNvSpPr txBox="1"/>
          <p:nvPr>
            <p:ph idx="1" type="subTitle"/>
          </p:nvPr>
        </p:nvSpPr>
        <p:spPr>
          <a:xfrm>
            <a:off x="7025104" y="3166851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81"/>
          <p:cNvSpPr txBox="1"/>
          <p:nvPr>
            <p:ph idx="2" type="subTitle"/>
          </p:nvPr>
        </p:nvSpPr>
        <p:spPr>
          <a:xfrm>
            <a:off x="7025104" y="3822274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76" name="Google Shape;576;p81"/>
          <p:cNvSpPr/>
          <p:nvPr/>
        </p:nvSpPr>
        <p:spPr>
          <a:xfrm>
            <a:off x="4832950" y="3015588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81"/>
          <p:cNvSpPr txBox="1"/>
          <p:nvPr>
            <p:ph idx="3" type="subTitle"/>
          </p:nvPr>
        </p:nvSpPr>
        <p:spPr>
          <a:xfrm>
            <a:off x="4990395" y="3166851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8" name="Google Shape;578;p81"/>
          <p:cNvSpPr txBox="1"/>
          <p:nvPr>
            <p:ph idx="4" type="subTitle"/>
          </p:nvPr>
        </p:nvSpPr>
        <p:spPr>
          <a:xfrm>
            <a:off x="4990394" y="3822274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79" name="Google Shape;579;p81"/>
          <p:cNvSpPr/>
          <p:nvPr/>
        </p:nvSpPr>
        <p:spPr>
          <a:xfrm>
            <a:off x="6867659" y="1126300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81"/>
          <p:cNvSpPr txBox="1"/>
          <p:nvPr>
            <p:ph idx="5" type="subTitle"/>
          </p:nvPr>
        </p:nvSpPr>
        <p:spPr>
          <a:xfrm>
            <a:off x="7025104" y="1277562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81"/>
          <p:cNvSpPr txBox="1"/>
          <p:nvPr>
            <p:ph idx="6" type="subTitle"/>
          </p:nvPr>
        </p:nvSpPr>
        <p:spPr>
          <a:xfrm>
            <a:off x="7025104" y="1932985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82" name="Google Shape;582;p81"/>
          <p:cNvSpPr/>
          <p:nvPr/>
        </p:nvSpPr>
        <p:spPr>
          <a:xfrm>
            <a:off x="4832950" y="1126300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81"/>
          <p:cNvSpPr txBox="1"/>
          <p:nvPr>
            <p:ph idx="7" type="subTitle"/>
          </p:nvPr>
        </p:nvSpPr>
        <p:spPr>
          <a:xfrm>
            <a:off x="4990395" y="1277562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4" name="Google Shape;584;p81"/>
          <p:cNvSpPr txBox="1"/>
          <p:nvPr>
            <p:ph idx="8" type="subTitle"/>
          </p:nvPr>
        </p:nvSpPr>
        <p:spPr>
          <a:xfrm>
            <a:off x="4990394" y="1932985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85" name="Google Shape;585;p81"/>
          <p:cNvSpPr txBox="1"/>
          <p:nvPr>
            <p:ph type="title"/>
          </p:nvPr>
        </p:nvSpPr>
        <p:spPr>
          <a:xfrm>
            <a:off x="842725" y="1169475"/>
            <a:ext cx="31479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86" name="Google Shape;586;p81"/>
          <p:cNvSpPr txBox="1"/>
          <p:nvPr>
            <p:ph idx="9" type="body"/>
          </p:nvPr>
        </p:nvSpPr>
        <p:spPr>
          <a:xfrm>
            <a:off x="842725" y="2132775"/>
            <a:ext cx="3147900" cy="21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TITLE_2_1">
    <p:bg>
      <p:bgPr>
        <a:solidFill>
          <a:schemeClr val="dk1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2"/>
          <p:cNvSpPr/>
          <p:nvPr/>
        </p:nvSpPr>
        <p:spPr>
          <a:xfrm>
            <a:off x="1172100" y="3561825"/>
            <a:ext cx="5480700" cy="511500"/>
          </a:xfrm>
          <a:prstGeom prst="roundRect">
            <a:avLst>
              <a:gd fmla="val 1088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82"/>
          <p:cNvSpPr txBox="1"/>
          <p:nvPr>
            <p:ph idx="1" type="subTitle"/>
          </p:nvPr>
        </p:nvSpPr>
        <p:spPr>
          <a:xfrm>
            <a:off x="1220400" y="1605850"/>
            <a:ext cx="43215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 sz="14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90" name="Google Shape;590;p82"/>
          <p:cNvSpPr txBox="1"/>
          <p:nvPr>
            <p:ph type="title"/>
          </p:nvPr>
        </p:nvSpPr>
        <p:spPr>
          <a:xfrm>
            <a:off x="1220400" y="2117350"/>
            <a:ext cx="4792500" cy="12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Inter SemiBold"/>
              <a:buNone/>
              <a:defRPr sz="36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91" name="Google Shape;591;p82"/>
          <p:cNvSpPr txBox="1"/>
          <p:nvPr>
            <p:ph idx="2" type="subTitle"/>
          </p:nvPr>
        </p:nvSpPr>
        <p:spPr>
          <a:xfrm>
            <a:off x="1220400" y="3561825"/>
            <a:ext cx="2989800" cy="5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 sz="14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None/>
              <a:defRPr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592" name="Google Shape;592;p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3350" y="3710450"/>
            <a:ext cx="1248500" cy="2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chemeClr val="dk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3"/>
          <p:cNvSpPr/>
          <p:nvPr>
            <p:ph idx="2" type="pic"/>
          </p:nvPr>
        </p:nvSpPr>
        <p:spPr>
          <a:xfrm>
            <a:off x="5183350" y="1458875"/>
            <a:ext cx="2446200" cy="2446200"/>
          </a:xfrm>
          <a:prstGeom prst="roundRect">
            <a:avLst>
              <a:gd fmla="val 476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ditional - Agenda - table of content">
  <p:cSld name="TITLE_2_1_1_1_1_1_1">
    <p:bg>
      <p:bgPr>
        <a:solidFill>
          <a:schemeClr val="dk1"/>
        </a:solid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4"/>
          <p:cNvSpPr/>
          <p:nvPr/>
        </p:nvSpPr>
        <p:spPr>
          <a:xfrm>
            <a:off x="342775" y="375350"/>
            <a:ext cx="2992800" cy="4458600"/>
          </a:xfrm>
          <a:prstGeom prst="roundRect">
            <a:avLst>
              <a:gd fmla="val 280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84"/>
          <p:cNvSpPr txBox="1"/>
          <p:nvPr>
            <p:ph type="title"/>
          </p:nvPr>
        </p:nvSpPr>
        <p:spPr>
          <a:xfrm>
            <a:off x="662125" y="1851425"/>
            <a:ext cx="2381400" cy="150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98" name="Google Shape;598;p84"/>
          <p:cNvSpPr txBox="1"/>
          <p:nvPr>
            <p:ph idx="1" type="subTitle"/>
          </p:nvPr>
        </p:nvSpPr>
        <p:spPr>
          <a:xfrm>
            <a:off x="4093375" y="544875"/>
            <a:ext cx="45627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599" name="Google Shape;599;p84"/>
          <p:cNvSpPr txBox="1"/>
          <p:nvPr>
            <p:ph idx="2" type="subTitle"/>
          </p:nvPr>
        </p:nvSpPr>
        <p:spPr>
          <a:xfrm>
            <a:off x="4093375" y="980175"/>
            <a:ext cx="4562700" cy="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00" name="Google Shape;600;p84"/>
          <p:cNvSpPr txBox="1"/>
          <p:nvPr>
            <p:ph idx="3" type="subTitle"/>
          </p:nvPr>
        </p:nvSpPr>
        <p:spPr>
          <a:xfrm>
            <a:off x="4093375" y="1634225"/>
            <a:ext cx="45627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601" name="Google Shape;601;p84"/>
          <p:cNvSpPr txBox="1"/>
          <p:nvPr>
            <p:ph idx="4" type="subTitle"/>
          </p:nvPr>
        </p:nvSpPr>
        <p:spPr>
          <a:xfrm>
            <a:off x="4093375" y="2069525"/>
            <a:ext cx="4562700" cy="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02" name="Google Shape;602;p84"/>
          <p:cNvSpPr txBox="1"/>
          <p:nvPr>
            <p:ph idx="5" type="subTitle"/>
          </p:nvPr>
        </p:nvSpPr>
        <p:spPr>
          <a:xfrm>
            <a:off x="4093375" y="2723575"/>
            <a:ext cx="45627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603" name="Google Shape;603;p84"/>
          <p:cNvSpPr txBox="1"/>
          <p:nvPr>
            <p:ph idx="6" type="subTitle"/>
          </p:nvPr>
        </p:nvSpPr>
        <p:spPr>
          <a:xfrm>
            <a:off x="4093375" y="3158875"/>
            <a:ext cx="4562700" cy="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04" name="Google Shape;604;p84"/>
          <p:cNvSpPr txBox="1"/>
          <p:nvPr>
            <p:ph idx="7" type="subTitle"/>
          </p:nvPr>
        </p:nvSpPr>
        <p:spPr>
          <a:xfrm>
            <a:off x="4093375" y="3812925"/>
            <a:ext cx="4562700" cy="51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800"/>
              <a:buFont typeface="Inter Medium"/>
              <a:buNone/>
              <a:defRPr sz="1800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605" name="Google Shape;605;p84"/>
          <p:cNvSpPr txBox="1"/>
          <p:nvPr>
            <p:ph idx="8" type="subTitle"/>
          </p:nvPr>
        </p:nvSpPr>
        <p:spPr>
          <a:xfrm>
            <a:off x="4093375" y="4248225"/>
            <a:ext cx="4562700" cy="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4 cards  1">
  <p:cSld name="TITLE_4_1_1_1_1_1_1_1_1_1">
    <p:bg>
      <p:bgPr>
        <a:solidFill>
          <a:schemeClr val="dk1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5"/>
          <p:cNvSpPr/>
          <p:nvPr/>
        </p:nvSpPr>
        <p:spPr>
          <a:xfrm>
            <a:off x="6867659" y="3015588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85"/>
          <p:cNvSpPr txBox="1"/>
          <p:nvPr>
            <p:ph idx="1" type="subTitle"/>
          </p:nvPr>
        </p:nvSpPr>
        <p:spPr>
          <a:xfrm>
            <a:off x="7025104" y="3166851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85"/>
          <p:cNvSpPr txBox="1"/>
          <p:nvPr>
            <p:ph idx="2" type="subTitle"/>
          </p:nvPr>
        </p:nvSpPr>
        <p:spPr>
          <a:xfrm>
            <a:off x="7025104" y="3822274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10" name="Google Shape;610;p85"/>
          <p:cNvSpPr/>
          <p:nvPr/>
        </p:nvSpPr>
        <p:spPr>
          <a:xfrm>
            <a:off x="4832950" y="3015588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85"/>
          <p:cNvSpPr txBox="1"/>
          <p:nvPr>
            <p:ph idx="3" type="subTitle"/>
          </p:nvPr>
        </p:nvSpPr>
        <p:spPr>
          <a:xfrm>
            <a:off x="4990395" y="3166851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2" name="Google Shape;612;p85"/>
          <p:cNvSpPr txBox="1"/>
          <p:nvPr>
            <p:ph idx="4" type="subTitle"/>
          </p:nvPr>
        </p:nvSpPr>
        <p:spPr>
          <a:xfrm>
            <a:off x="4990394" y="3822274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13" name="Google Shape;613;p85"/>
          <p:cNvSpPr/>
          <p:nvPr/>
        </p:nvSpPr>
        <p:spPr>
          <a:xfrm>
            <a:off x="6867659" y="1126300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85"/>
          <p:cNvSpPr txBox="1"/>
          <p:nvPr>
            <p:ph idx="5" type="subTitle"/>
          </p:nvPr>
        </p:nvSpPr>
        <p:spPr>
          <a:xfrm>
            <a:off x="7025104" y="1277562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85"/>
          <p:cNvSpPr txBox="1"/>
          <p:nvPr>
            <p:ph idx="6" type="subTitle"/>
          </p:nvPr>
        </p:nvSpPr>
        <p:spPr>
          <a:xfrm>
            <a:off x="7025104" y="1932985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16" name="Google Shape;616;p85"/>
          <p:cNvSpPr/>
          <p:nvPr/>
        </p:nvSpPr>
        <p:spPr>
          <a:xfrm>
            <a:off x="4832950" y="1126300"/>
            <a:ext cx="1933200" cy="1785600"/>
          </a:xfrm>
          <a:prstGeom prst="roundRect">
            <a:avLst>
              <a:gd fmla="val 6494" name="adj"/>
            </a:avLst>
          </a:prstGeom>
          <a:solidFill>
            <a:srgbClr val="F2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85"/>
          <p:cNvSpPr txBox="1"/>
          <p:nvPr>
            <p:ph idx="7" type="subTitle"/>
          </p:nvPr>
        </p:nvSpPr>
        <p:spPr>
          <a:xfrm>
            <a:off x="4990395" y="1277562"/>
            <a:ext cx="15942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 sz="14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85"/>
          <p:cNvSpPr txBox="1"/>
          <p:nvPr>
            <p:ph idx="8" type="subTitle"/>
          </p:nvPr>
        </p:nvSpPr>
        <p:spPr>
          <a:xfrm>
            <a:off x="4990394" y="1932985"/>
            <a:ext cx="15942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19" name="Google Shape;619;p85"/>
          <p:cNvSpPr txBox="1"/>
          <p:nvPr>
            <p:ph type="title"/>
          </p:nvPr>
        </p:nvSpPr>
        <p:spPr>
          <a:xfrm>
            <a:off x="842725" y="1169475"/>
            <a:ext cx="31479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Inter SemiBold"/>
              <a:buNone/>
              <a:defRPr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620" name="Google Shape;620;p85"/>
          <p:cNvSpPr txBox="1"/>
          <p:nvPr>
            <p:ph idx="9" type="body"/>
          </p:nvPr>
        </p:nvSpPr>
        <p:spPr>
          <a:xfrm>
            <a:off x="842725" y="2132775"/>
            <a:ext cx="3147900" cy="21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621" name="Google Shape;621;p85"/>
          <p:cNvPicPr preferRelativeResize="0"/>
          <p:nvPr/>
        </p:nvPicPr>
        <p:blipFill rotWithShape="1">
          <a:blip r:embed="rId2">
            <a:alphaModFix/>
          </a:blip>
          <a:srcRect b="0" l="129" r="129" t="0"/>
          <a:stretch/>
        </p:blipFill>
        <p:spPr>
          <a:xfrm>
            <a:off x="7491474" y="252675"/>
            <a:ext cx="1309250" cy="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4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6.xml"/><Relationship Id="rId6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62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5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79.xml"/><Relationship Id="rId19" Type="http://schemas.openxmlformats.org/officeDocument/2006/relationships/theme" Target="../theme/theme5.xml"/><Relationship Id="rId18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8" name="Google Shape;278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9" name="Google Shape;27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5" name="Google Shape;495;p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6" name="Google Shape;496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0.png"/><Relationship Id="rId7" Type="http://schemas.openxmlformats.org/officeDocument/2006/relationships/image" Target="../media/image25.png"/><Relationship Id="rId8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hyperlink" Target="http://www.rentspree.com/partner/wma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6"/>
          <p:cNvSpPr txBox="1"/>
          <p:nvPr>
            <p:ph type="title"/>
          </p:nvPr>
        </p:nvSpPr>
        <p:spPr>
          <a:xfrm>
            <a:off x="804950" y="342450"/>
            <a:ext cx="4550400" cy="18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Rentals Made Easy with RentSpree &amp; WMA</a:t>
            </a:r>
            <a:endParaRPr/>
          </a:p>
        </p:txBody>
      </p:sp>
      <p:pic>
        <p:nvPicPr>
          <p:cNvPr id="627" name="Google Shape;627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486" l="18682" r="5862" t="22033"/>
          <a:stretch/>
        </p:blipFill>
        <p:spPr>
          <a:xfrm>
            <a:off x="5708100" y="342450"/>
            <a:ext cx="3093900" cy="4458600"/>
          </a:xfrm>
          <a:prstGeom prst="roundRect">
            <a:avLst>
              <a:gd fmla="val 16667" name="adj"/>
            </a:avLst>
          </a:prstGeom>
        </p:spPr>
      </p:pic>
      <p:sp>
        <p:nvSpPr>
          <p:cNvPr id="628" name="Google Shape;628;p86"/>
          <p:cNvSpPr txBox="1"/>
          <p:nvPr/>
        </p:nvSpPr>
        <p:spPr>
          <a:xfrm>
            <a:off x="852575" y="3812375"/>
            <a:ext cx="29409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Kimberly Mingo</a:t>
            </a:r>
            <a:endParaRPr sz="16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lt2"/>
                </a:solidFill>
              </a:rPr>
              <a:t>Sr. Client Success Manager</a:t>
            </a:r>
            <a:r>
              <a:rPr lang="en" sz="1600">
                <a:solidFill>
                  <a:schemeClr val="lt2"/>
                </a:solidFill>
              </a:rPr>
              <a:t> RentSpree</a:t>
            </a:r>
            <a:endParaRPr sz="16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7"/>
          <p:cNvSpPr txBox="1"/>
          <p:nvPr>
            <p:ph type="title"/>
          </p:nvPr>
        </p:nvSpPr>
        <p:spPr>
          <a:xfrm>
            <a:off x="662125" y="829050"/>
            <a:ext cx="6753900" cy="11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RentSpree simplifies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entire rental process:</a:t>
            </a:r>
            <a:endParaRPr sz="3600"/>
          </a:p>
        </p:txBody>
      </p:sp>
      <p:cxnSp>
        <p:nvCxnSpPr>
          <p:cNvPr id="634" name="Google Shape;634;p87"/>
          <p:cNvCxnSpPr/>
          <p:nvPr/>
        </p:nvCxnSpPr>
        <p:spPr>
          <a:xfrm>
            <a:off x="809175" y="2483850"/>
            <a:ext cx="0" cy="7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35" name="Google Shape;635;p87"/>
          <p:cNvSpPr txBox="1"/>
          <p:nvPr/>
        </p:nvSpPr>
        <p:spPr>
          <a:xfrm>
            <a:off x="1009725" y="2912413"/>
            <a:ext cx="12348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Marketing</a:t>
            </a:r>
            <a:endParaRPr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636" name="Google Shape;636;p87"/>
          <p:cNvCxnSpPr/>
          <p:nvPr/>
        </p:nvCxnSpPr>
        <p:spPr>
          <a:xfrm>
            <a:off x="2739600" y="2483850"/>
            <a:ext cx="0" cy="7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37" name="Google Shape;637;p87"/>
          <p:cNvSpPr txBox="1"/>
          <p:nvPr/>
        </p:nvSpPr>
        <p:spPr>
          <a:xfrm>
            <a:off x="2940150" y="2912413"/>
            <a:ext cx="12348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Screening</a:t>
            </a:r>
            <a:endParaRPr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638" name="Google Shape;638;p87"/>
          <p:cNvCxnSpPr/>
          <p:nvPr/>
        </p:nvCxnSpPr>
        <p:spPr>
          <a:xfrm>
            <a:off x="4672250" y="2483850"/>
            <a:ext cx="0" cy="7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39" name="Google Shape;639;p87"/>
          <p:cNvSpPr txBox="1"/>
          <p:nvPr/>
        </p:nvSpPr>
        <p:spPr>
          <a:xfrm>
            <a:off x="4872800" y="2912413"/>
            <a:ext cx="12348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Move-in</a:t>
            </a:r>
            <a:endParaRPr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640" name="Google Shape;640;p87"/>
          <p:cNvCxnSpPr/>
          <p:nvPr/>
        </p:nvCxnSpPr>
        <p:spPr>
          <a:xfrm>
            <a:off x="6549650" y="2483850"/>
            <a:ext cx="0" cy="7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41" name="Google Shape;641;p87"/>
          <p:cNvSpPr txBox="1"/>
          <p:nvPr/>
        </p:nvSpPr>
        <p:spPr>
          <a:xfrm>
            <a:off x="6750200" y="2912413"/>
            <a:ext cx="18048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Lead Generation</a:t>
            </a:r>
            <a:endParaRPr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grpSp>
        <p:nvGrpSpPr>
          <p:cNvPr id="642" name="Google Shape;642;p87"/>
          <p:cNvGrpSpPr/>
          <p:nvPr/>
        </p:nvGrpSpPr>
        <p:grpSpPr>
          <a:xfrm>
            <a:off x="738333" y="2257900"/>
            <a:ext cx="7762442" cy="288600"/>
            <a:chOff x="662133" y="2394725"/>
            <a:chExt cx="7762442" cy="288600"/>
          </a:xfrm>
        </p:grpSpPr>
        <p:sp>
          <p:nvSpPr>
            <p:cNvPr id="643" name="Google Shape;643;p87"/>
            <p:cNvSpPr/>
            <p:nvPr/>
          </p:nvSpPr>
          <p:spPr>
            <a:xfrm>
              <a:off x="702975" y="2514200"/>
              <a:ext cx="1894800" cy="49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87"/>
            <p:cNvSpPr/>
            <p:nvPr/>
          </p:nvSpPr>
          <p:spPr>
            <a:xfrm>
              <a:off x="2597769" y="2514200"/>
              <a:ext cx="1894800" cy="49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87"/>
            <p:cNvSpPr/>
            <p:nvPr/>
          </p:nvSpPr>
          <p:spPr>
            <a:xfrm>
              <a:off x="4492564" y="2514200"/>
              <a:ext cx="1894800" cy="49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87"/>
            <p:cNvSpPr/>
            <p:nvPr/>
          </p:nvSpPr>
          <p:spPr>
            <a:xfrm>
              <a:off x="6387358" y="2514200"/>
              <a:ext cx="1894800" cy="49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87"/>
            <p:cNvSpPr/>
            <p:nvPr/>
          </p:nvSpPr>
          <p:spPr>
            <a:xfrm>
              <a:off x="6387346" y="2457463"/>
              <a:ext cx="163200" cy="163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87"/>
            <p:cNvSpPr/>
            <p:nvPr/>
          </p:nvSpPr>
          <p:spPr>
            <a:xfrm>
              <a:off x="4512183" y="2457463"/>
              <a:ext cx="163200" cy="163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87"/>
            <p:cNvSpPr/>
            <p:nvPr/>
          </p:nvSpPr>
          <p:spPr>
            <a:xfrm>
              <a:off x="2581758" y="2457463"/>
              <a:ext cx="163200" cy="163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87"/>
            <p:cNvSpPr/>
            <p:nvPr/>
          </p:nvSpPr>
          <p:spPr>
            <a:xfrm>
              <a:off x="662133" y="2457463"/>
              <a:ext cx="163200" cy="163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87"/>
            <p:cNvSpPr/>
            <p:nvPr/>
          </p:nvSpPr>
          <p:spPr>
            <a:xfrm rot="5400000">
              <a:off x="8155175" y="2413925"/>
              <a:ext cx="288600" cy="2502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2" name="Google Shape;652;p87"/>
          <p:cNvSpPr txBox="1"/>
          <p:nvPr/>
        </p:nvSpPr>
        <p:spPr>
          <a:xfrm>
            <a:off x="265975" y="4562800"/>
            <a:ext cx="35316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RentSpree: Simplifying the rental process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53" name="Google Shape;653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475" y="2653988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2575" y="2653988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3988" y="2649416"/>
            <a:ext cx="347472" cy="34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6375" y="2637833"/>
            <a:ext cx="347472" cy="35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8"/>
          <p:cNvSpPr/>
          <p:nvPr/>
        </p:nvSpPr>
        <p:spPr>
          <a:xfrm>
            <a:off x="549800" y="1622200"/>
            <a:ext cx="2528700" cy="2697000"/>
          </a:xfrm>
          <a:prstGeom prst="roundRect">
            <a:avLst>
              <a:gd fmla="val 449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88"/>
          <p:cNvSpPr txBox="1"/>
          <p:nvPr/>
        </p:nvSpPr>
        <p:spPr>
          <a:xfrm>
            <a:off x="265975" y="4562800"/>
            <a:ext cx="35316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RentSpree: Simplifying the rental process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63" name="Google Shape;663;p88"/>
          <p:cNvSpPr/>
          <p:nvPr/>
        </p:nvSpPr>
        <p:spPr>
          <a:xfrm>
            <a:off x="3305113" y="1622200"/>
            <a:ext cx="2528700" cy="2697000"/>
          </a:xfrm>
          <a:prstGeom prst="roundRect">
            <a:avLst>
              <a:gd fmla="val 449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88"/>
          <p:cNvSpPr/>
          <p:nvPr/>
        </p:nvSpPr>
        <p:spPr>
          <a:xfrm>
            <a:off x="6060426" y="1622200"/>
            <a:ext cx="2528700" cy="2697000"/>
          </a:xfrm>
          <a:prstGeom prst="roundRect">
            <a:avLst>
              <a:gd fmla="val 449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88"/>
          <p:cNvSpPr txBox="1"/>
          <p:nvPr/>
        </p:nvSpPr>
        <p:spPr>
          <a:xfrm>
            <a:off x="842800" y="498100"/>
            <a:ext cx="6954300" cy="11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See why customers love us</a:t>
            </a:r>
            <a:endParaRPr sz="3600">
              <a:solidFill>
                <a:srgbClr val="22222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666" name="Google Shape;666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650" y="1814725"/>
            <a:ext cx="2272250" cy="6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6525" y="3315000"/>
            <a:ext cx="2168950" cy="82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7075" y="1841200"/>
            <a:ext cx="2056151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5475" y="3318062"/>
            <a:ext cx="2272250" cy="85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88"/>
          <p:cNvPicPr preferRelativeResize="0"/>
          <p:nvPr/>
        </p:nvPicPr>
        <p:blipFill rotWithShape="1">
          <a:blip r:embed="rId7">
            <a:alphaModFix/>
          </a:blip>
          <a:srcRect b="0" l="0" r="0" t="69160"/>
          <a:stretch/>
        </p:blipFill>
        <p:spPr>
          <a:xfrm>
            <a:off x="883675" y="3848534"/>
            <a:ext cx="1860951" cy="1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3498" y="1952475"/>
            <a:ext cx="1439580" cy="4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88"/>
          <p:cNvPicPr preferRelativeResize="0"/>
          <p:nvPr/>
        </p:nvPicPr>
        <p:blipFill rotWithShape="1">
          <a:blip r:embed="rId7">
            <a:alphaModFix/>
          </a:blip>
          <a:srcRect b="46048" l="0" r="19961" t="0"/>
          <a:stretch/>
        </p:blipFill>
        <p:spPr>
          <a:xfrm>
            <a:off x="1002000" y="3463875"/>
            <a:ext cx="1624301" cy="3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8925" y="1803150"/>
            <a:ext cx="2446200" cy="2446200"/>
          </a:xfrm>
          <a:prstGeom prst="roundRect">
            <a:avLst>
              <a:gd fmla="val 16667" name="adj"/>
            </a:avLst>
          </a:prstGeom>
        </p:spPr>
      </p:pic>
      <p:sp>
        <p:nvSpPr>
          <p:cNvPr id="678" name="Google Shape;678;p89"/>
          <p:cNvSpPr txBox="1"/>
          <p:nvPr>
            <p:ph idx="4294967295" type="title"/>
          </p:nvPr>
        </p:nvSpPr>
        <p:spPr>
          <a:xfrm>
            <a:off x="930400" y="1823700"/>
            <a:ext cx="4388100" cy="149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rPr>
              <a:t>Visit link below or scan QR code for more information</a:t>
            </a:r>
            <a:endParaRPr>
              <a:solidFill>
                <a:schemeClr val="lt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679" name="Google Shape;679;p89"/>
          <p:cNvSpPr txBox="1"/>
          <p:nvPr>
            <p:ph idx="4294967295" type="title"/>
          </p:nvPr>
        </p:nvSpPr>
        <p:spPr>
          <a:xfrm>
            <a:off x="930400" y="3755850"/>
            <a:ext cx="4617600" cy="4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www.rentspree.com/partner/wma</a:t>
            </a:r>
            <a:endParaRPr sz="2000">
              <a:solidFill>
                <a:schemeClr val="lt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0"/>
          <p:cNvSpPr txBox="1"/>
          <p:nvPr/>
        </p:nvSpPr>
        <p:spPr>
          <a:xfrm>
            <a:off x="265975" y="4562800"/>
            <a:ext cx="35316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RentSpree: Simplifying the rental process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5" name="Google Shape;685;p90"/>
          <p:cNvSpPr txBox="1"/>
          <p:nvPr/>
        </p:nvSpPr>
        <p:spPr>
          <a:xfrm>
            <a:off x="1494600" y="2204175"/>
            <a:ext cx="61548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Product Demo</a:t>
            </a:r>
            <a:endParaRPr sz="36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686" name="Google Shape;68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825" y="1637725"/>
            <a:ext cx="468350" cy="4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1"/>
          <p:cNvSpPr txBox="1"/>
          <p:nvPr>
            <p:ph idx="4294967295" type="title"/>
          </p:nvPr>
        </p:nvSpPr>
        <p:spPr>
          <a:xfrm>
            <a:off x="738325" y="635300"/>
            <a:ext cx="3050400" cy="9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Thank you!</a:t>
            </a:r>
            <a:endParaRPr sz="360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92" name="Google Shape;692;p91"/>
          <p:cNvSpPr/>
          <p:nvPr/>
        </p:nvSpPr>
        <p:spPr>
          <a:xfrm>
            <a:off x="4347325" y="406625"/>
            <a:ext cx="4443000" cy="3850500"/>
          </a:xfrm>
          <a:prstGeom prst="roundRect">
            <a:avLst>
              <a:gd fmla="val 2908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91"/>
          <p:cNvSpPr txBox="1"/>
          <p:nvPr/>
        </p:nvSpPr>
        <p:spPr>
          <a:xfrm>
            <a:off x="4572000" y="3246375"/>
            <a:ext cx="39546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support@rentspree.com</a:t>
            </a:r>
            <a:endParaRPr sz="1200">
              <a:solidFill>
                <a:srgbClr val="2222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323-515-7757</a:t>
            </a:r>
            <a:endParaRPr sz="1200">
              <a:solidFill>
                <a:srgbClr val="2222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4" name="Google Shape;694;p91"/>
          <p:cNvSpPr txBox="1"/>
          <p:nvPr/>
        </p:nvSpPr>
        <p:spPr>
          <a:xfrm>
            <a:off x="6602975" y="1403600"/>
            <a:ext cx="19911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1F15E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Kimberly Mingo</a:t>
            </a:r>
            <a:endParaRPr sz="1800">
              <a:solidFill>
                <a:srgbClr val="1F15E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95" name="Google Shape;695;p91"/>
          <p:cNvSpPr txBox="1"/>
          <p:nvPr/>
        </p:nvSpPr>
        <p:spPr>
          <a:xfrm>
            <a:off x="6602975" y="1838900"/>
            <a:ext cx="21873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Sr. Client Success Manager</a:t>
            </a:r>
            <a:endParaRPr sz="1200">
              <a:solidFill>
                <a:srgbClr val="2222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None/>
            </a:pPr>
            <a:r>
              <a:rPr lang="en" sz="12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RentSpree</a:t>
            </a:r>
            <a:endParaRPr sz="1200">
              <a:solidFill>
                <a:srgbClr val="2222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96" name="Google Shape;696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6200" y="635300"/>
            <a:ext cx="1847400" cy="1847400"/>
          </a:xfrm>
          <a:prstGeom prst="roundRect">
            <a:avLst>
              <a:gd fmla="val 5103" name="adj"/>
            </a:avLst>
          </a:prstGeom>
          <a:noFill/>
          <a:ln>
            <a:noFill/>
          </a:ln>
        </p:spPr>
      </p:pic>
      <p:cxnSp>
        <p:nvCxnSpPr>
          <p:cNvPr id="697" name="Google Shape;697;p91"/>
          <p:cNvCxnSpPr/>
          <p:nvPr/>
        </p:nvCxnSpPr>
        <p:spPr>
          <a:xfrm>
            <a:off x="4576200" y="2905600"/>
            <a:ext cx="4017900" cy="0"/>
          </a:xfrm>
          <a:prstGeom prst="straightConnector1">
            <a:avLst/>
          </a:prstGeom>
          <a:noFill/>
          <a:ln cap="flat" cmpd="sng" w="9525">
            <a:solidFill>
              <a:srgbClr val="22222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98" name="Google Shape;698;p91"/>
          <p:cNvSpPr txBox="1"/>
          <p:nvPr/>
        </p:nvSpPr>
        <p:spPr>
          <a:xfrm>
            <a:off x="854125" y="2905600"/>
            <a:ext cx="33804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dk1"/>
                </a:solidFill>
              </a:rPr>
              <a:t>Special Offer for WMA members.</a:t>
            </a:r>
            <a:endParaRPr i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dk1"/>
                </a:solidFill>
              </a:rPr>
              <a:t>New accounts created in April will receive </a:t>
            </a:r>
            <a:r>
              <a:rPr b="1" i="1" lang="en" sz="1500">
                <a:solidFill>
                  <a:schemeClr val="dk1"/>
                </a:solidFill>
              </a:rPr>
              <a:t>2 FREE </a:t>
            </a:r>
            <a:r>
              <a:rPr i="1" lang="en" sz="1500">
                <a:solidFill>
                  <a:schemeClr val="dk1"/>
                </a:solidFill>
              </a:rPr>
              <a:t>Rent Estimate Reports ($40 value)!</a:t>
            </a:r>
            <a:endParaRPr i="1"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1F15E1"/>
      </a:dk1>
      <a:lt1>
        <a:srgbClr val="222222"/>
      </a:lt1>
      <a:dk2>
        <a:srgbClr val="FFB247"/>
      </a:dk2>
      <a:lt2>
        <a:srgbClr val="FFFFFF"/>
      </a:lt2>
      <a:accent1>
        <a:srgbClr val="FFA11C"/>
      </a:accent1>
      <a:accent2>
        <a:srgbClr val="AAAAAF"/>
      </a:accent2>
      <a:accent3>
        <a:srgbClr val="C8C8CD"/>
      </a:accent3>
      <a:accent4>
        <a:srgbClr val="EAEAEF"/>
      </a:accent4>
      <a:accent5>
        <a:srgbClr val="F9F9FF"/>
      </a:accent5>
      <a:accent6>
        <a:srgbClr val="1A962F"/>
      </a:accent6>
      <a:hlink>
        <a:srgbClr val="1F15E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1F15E1"/>
      </a:dk1>
      <a:lt1>
        <a:srgbClr val="222222"/>
      </a:lt1>
      <a:dk2>
        <a:srgbClr val="FFB247"/>
      </a:dk2>
      <a:lt2>
        <a:srgbClr val="FFFFFF"/>
      </a:lt2>
      <a:accent1>
        <a:srgbClr val="FFA11C"/>
      </a:accent1>
      <a:accent2>
        <a:srgbClr val="AAAAAF"/>
      </a:accent2>
      <a:accent3>
        <a:srgbClr val="C8C8CD"/>
      </a:accent3>
      <a:accent4>
        <a:srgbClr val="EAEAEF"/>
      </a:accent4>
      <a:accent5>
        <a:srgbClr val="F9F9FF"/>
      </a:accent5>
      <a:accent6>
        <a:srgbClr val="1A962F"/>
      </a:accent6>
      <a:hlink>
        <a:srgbClr val="1F15E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1F15E1"/>
      </a:dk1>
      <a:lt1>
        <a:srgbClr val="222222"/>
      </a:lt1>
      <a:dk2>
        <a:srgbClr val="FFB247"/>
      </a:dk2>
      <a:lt2>
        <a:srgbClr val="FFFFFF"/>
      </a:lt2>
      <a:accent1>
        <a:srgbClr val="FFA11C"/>
      </a:accent1>
      <a:accent2>
        <a:srgbClr val="AAAAAF"/>
      </a:accent2>
      <a:accent3>
        <a:srgbClr val="C8C8CD"/>
      </a:accent3>
      <a:accent4>
        <a:srgbClr val="EAEAEF"/>
      </a:accent4>
      <a:accent5>
        <a:srgbClr val="F9F9FF"/>
      </a:accent5>
      <a:accent6>
        <a:srgbClr val="1A962F"/>
      </a:accent6>
      <a:hlink>
        <a:srgbClr val="1F15E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